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63" r:id="rId4"/>
    <p:sldId id="259" r:id="rId5"/>
    <p:sldId id="288" r:id="rId6"/>
    <p:sldId id="289" r:id="rId7"/>
    <p:sldId id="290" r:id="rId8"/>
    <p:sldId id="292" r:id="rId9"/>
    <p:sldId id="294" r:id="rId10"/>
    <p:sldId id="295" r:id="rId11"/>
    <p:sldId id="302" r:id="rId12"/>
    <p:sldId id="297" r:id="rId13"/>
    <p:sldId id="298" r:id="rId14"/>
    <p:sldId id="300" r:id="rId15"/>
    <p:sldId id="301" r:id="rId16"/>
    <p:sldId id="30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FB905A-950A-4FF1-9345-6CC937A3142D}" v="156" dt="2023-10-19T12:09:28.6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48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at Choudhary" userId="1cbc0f6773b49ec9" providerId="LiveId" clId="{84FB905A-950A-4FF1-9345-6CC937A3142D}"/>
    <pc:docChg chg="undo redo custSel addSld delSld modSld sldOrd">
      <pc:chgData name="Rajat Choudhary" userId="1cbc0f6773b49ec9" providerId="LiveId" clId="{84FB905A-950A-4FF1-9345-6CC937A3142D}" dt="2023-10-19T12:14:33.078" v="5165" actId="20577"/>
      <pc:docMkLst>
        <pc:docMk/>
      </pc:docMkLst>
      <pc:sldChg chg="addSp delSp modSp mod setBg">
        <pc:chgData name="Rajat Choudhary" userId="1cbc0f6773b49ec9" providerId="LiveId" clId="{84FB905A-950A-4FF1-9345-6CC937A3142D}" dt="2023-10-19T12:06:19.797" v="5124" actId="20577"/>
        <pc:sldMkLst>
          <pc:docMk/>
          <pc:sldMk cId="2904271023" sldId="257"/>
        </pc:sldMkLst>
        <pc:spChg chg="add del mod">
          <ac:chgData name="Rajat Choudhary" userId="1cbc0f6773b49ec9" providerId="LiveId" clId="{84FB905A-950A-4FF1-9345-6CC937A3142D}" dt="2023-10-18T16:01:02.123" v="38" actId="767"/>
          <ac:spMkLst>
            <pc:docMk/>
            <pc:sldMk cId="2904271023" sldId="257"/>
            <ac:spMk id="5" creationId="{1822E809-7B96-D82B-00D5-2436B6389D95}"/>
          </ac:spMkLst>
        </pc:spChg>
        <pc:spChg chg="add del mod">
          <ac:chgData name="Rajat Choudhary" userId="1cbc0f6773b49ec9" providerId="LiveId" clId="{84FB905A-950A-4FF1-9345-6CC937A3142D}" dt="2023-10-18T16:00:59.066" v="26" actId="22"/>
          <ac:spMkLst>
            <pc:docMk/>
            <pc:sldMk cId="2904271023" sldId="257"/>
            <ac:spMk id="7" creationId="{E2D5CB54-8397-58A1-4D58-BD76A7DBFD79}"/>
          </ac:spMkLst>
        </pc:spChg>
        <pc:spChg chg="add del mod">
          <ac:chgData name="Rajat Choudhary" userId="1cbc0f6773b49ec9" providerId="LiveId" clId="{84FB905A-950A-4FF1-9345-6CC937A3142D}" dt="2023-10-18T16:07:35.125" v="48"/>
          <ac:spMkLst>
            <pc:docMk/>
            <pc:sldMk cId="2904271023" sldId="257"/>
            <ac:spMk id="8" creationId="{0256E80D-DE8D-936C-CEA6-48B840C19640}"/>
          </ac:spMkLst>
        </pc:spChg>
        <pc:spChg chg="add mod">
          <ac:chgData name="Rajat Choudhary" userId="1cbc0f6773b49ec9" providerId="LiveId" clId="{84FB905A-950A-4FF1-9345-6CC937A3142D}" dt="2023-10-19T12:06:19.797" v="5124" actId="20577"/>
          <ac:spMkLst>
            <pc:docMk/>
            <pc:sldMk cId="2904271023" sldId="257"/>
            <ac:spMk id="9" creationId="{F0FAEC8F-BD0D-CE3B-60A5-18113342E357}"/>
          </ac:spMkLst>
        </pc:spChg>
        <pc:spChg chg="add del">
          <ac:chgData name="Rajat Choudhary" userId="1cbc0f6773b49ec9" providerId="LiveId" clId="{84FB905A-950A-4FF1-9345-6CC937A3142D}" dt="2023-10-18T16:01:02.423" v="39" actId="26606"/>
          <ac:spMkLst>
            <pc:docMk/>
            <pc:sldMk cId="2904271023" sldId="257"/>
            <ac:spMk id="15" creationId="{1500B4A4-B1F1-41EA-886A-B8A210DBCA3B}"/>
          </ac:spMkLst>
        </pc:spChg>
        <pc:spChg chg="add del">
          <ac:chgData name="Rajat Choudhary" userId="1cbc0f6773b49ec9" providerId="LiveId" clId="{84FB905A-950A-4FF1-9345-6CC937A3142D}" dt="2023-10-18T16:01:02.423" v="39" actId="26606"/>
          <ac:spMkLst>
            <pc:docMk/>
            <pc:sldMk cId="2904271023" sldId="257"/>
            <ac:spMk id="17" creationId="{5E55A99C-0BDC-4DBE-8E40-9FA66F629FA1}"/>
          </ac:spMkLst>
        </pc:spChg>
        <pc:spChg chg="add del">
          <ac:chgData name="Rajat Choudhary" userId="1cbc0f6773b49ec9" providerId="LiveId" clId="{84FB905A-950A-4FF1-9345-6CC937A3142D}" dt="2023-10-18T15:59:12.303" v="3" actId="26606"/>
          <ac:spMkLst>
            <pc:docMk/>
            <pc:sldMk cId="2904271023" sldId="257"/>
            <ac:spMk id="22" creationId="{42A4FC2C-047E-45A5-965D-8E1E3BF09BC6}"/>
          </ac:spMkLst>
        </pc:spChg>
        <pc:spChg chg="add del">
          <ac:chgData name="Rajat Choudhary" userId="1cbc0f6773b49ec9" providerId="LiveId" clId="{84FB905A-950A-4FF1-9345-6CC937A3142D}" dt="2023-10-18T16:01:02.423" v="39" actId="26606"/>
          <ac:spMkLst>
            <pc:docMk/>
            <pc:sldMk cId="2904271023" sldId="257"/>
            <ac:spMk id="24" creationId="{216BB327-7AA9-4EC5-815F-9D8E6BC53E34}"/>
          </ac:spMkLst>
        </pc:spChg>
        <pc:picChg chg="add del">
          <ac:chgData name="Rajat Choudhary" userId="1cbc0f6773b49ec9" providerId="LiveId" clId="{84FB905A-950A-4FF1-9345-6CC937A3142D}" dt="2023-10-18T16:07:25.419" v="45" actId="478"/>
          <ac:picMkLst>
            <pc:docMk/>
            <pc:sldMk cId="2904271023" sldId="257"/>
            <ac:picMk id="3" creationId="{5965A2D2-82C6-52A2-5E49-9017F917683C}"/>
          </ac:picMkLst>
        </pc:picChg>
        <pc:picChg chg="add del mod">
          <ac:chgData name="Rajat Choudhary" userId="1cbc0f6773b49ec9" providerId="LiveId" clId="{84FB905A-950A-4FF1-9345-6CC937A3142D}" dt="2023-10-18T16:01:02.741" v="40" actId="931"/>
          <ac:picMkLst>
            <pc:docMk/>
            <pc:sldMk cId="2904271023" sldId="257"/>
            <ac:picMk id="4" creationId="{A957301F-151A-2870-7583-5D0300126875}"/>
          </ac:picMkLst>
        </pc:picChg>
        <pc:picChg chg="add mod">
          <ac:chgData name="Rajat Choudhary" userId="1cbc0f6773b49ec9" providerId="LiveId" clId="{84FB905A-950A-4FF1-9345-6CC937A3142D}" dt="2023-10-18T19:12:43.851" v="3676" actId="1076"/>
          <ac:picMkLst>
            <pc:docMk/>
            <pc:sldMk cId="2904271023" sldId="257"/>
            <ac:picMk id="13" creationId="{74816015-A31F-6087-C5CC-886C165FDA7F}"/>
          </ac:picMkLst>
        </pc:picChg>
        <pc:cxnChg chg="add mod">
          <ac:chgData name="Rajat Choudhary" userId="1cbc0f6773b49ec9" providerId="LiveId" clId="{84FB905A-950A-4FF1-9345-6CC937A3142D}" dt="2023-10-18T16:10:19.195" v="103" actId="1076"/>
          <ac:cxnSpMkLst>
            <pc:docMk/>
            <pc:sldMk cId="2904271023" sldId="257"/>
            <ac:cxnSpMk id="11" creationId="{844E5B35-0870-6D09-366D-8B0111D81FFF}"/>
          </ac:cxnSpMkLst>
        </pc:cxnChg>
      </pc:sldChg>
      <pc:sldChg chg="addSp delSp modSp mod ord">
        <pc:chgData name="Rajat Choudhary" userId="1cbc0f6773b49ec9" providerId="LiveId" clId="{84FB905A-950A-4FF1-9345-6CC937A3142D}" dt="2023-10-19T12:07:31.988" v="5127" actId="20577"/>
        <pc:sldMkLst>
          <pc:docMk/>
          <pc:sldMk cId="2914452627" sldId="258"/>
        </pc:sldMkLst>
        <pc:spChg chg="mod">
          <ac:chgData name="Rajat Choudhary" userId="1cbc0f6773b49ec9" providerId="LiveId" clId="{84FB905A-950A-4FF1-9345-6CC937A3142D}" dt="2023-10-19T12:07:31.988" v="5127" actId="20577"/>
          <ac:spMkLst>
            <pc:docMk/>
            <pc:sldMk cId="2914452627" sldId="258"/>
            <ac:spMk id="3" creationId="{74AB6BA2-E5AF-A46E-D83B-8AFAC1D59A50}"/>
          </ac:spMkLst>
        </pc:spChg>
        <pc:spChg chg="add del mod">
          <ac:chgData name="Rajat Choudhary" userId="1cbc0f6773b49ec9" providerId="LiveId" clId="{84FB905A-950A-4FF1-9345-6CC937A3142D}" dt="2023-10-18T22:41:55.487" v="5068" actId="478"/>
          <ac:spMkLst>
            <pc:docMk/>
            <pc:sldMk cId="2914452627" sldId="258"/>
            <ac:spMk id="4" creationId="{39C89E33-96A2-2CB1-5362-C2E8503F5CEA}"/>
          </ac:spMkLst>
        </pc:spChg>
      </pc:sldChg>
      <pc:sldChg chg="addSp delSp modSp mod">
        <pc:chgData name="Rajat Choudhary" userId="1cbc0f6773b49ec9" providerId="LiveId" clId="{84FB905A-950A-4FF1-9345-6CC937A3142D}" dt="2023-10-18T17:19:08.812" v="1920" actId="404"/>
        <pc:sldMkLst>
          <pc:docMk/>
          <pc:sldMk cId="3425895308" sldId="259"/>
        </pc:sldMkLst>
        <pc:spChg chg="add del mod">
          <ac:chgData name="Rajat Choudhary" userId="1cbc0f6773b49ec9" providerId="LiveId" clId="{84FB905A-950A-4FF1-9345-6CC937A3142D}" dt="2023-10-18T16:41:37.177" v="994" actId="20577"/>
          <ac:spMkLst>
            <pc:docMk/>
            <pc:sldMk cId="3425895308" sldId="259"/>
            <ac:spMk id="2" creationId="{16DA655E-9A65-31D8-86B5-5E5E7A476512}"/>
          </ac:spMkLst>
        </pc:spChg>
        <pc:spChg chg="mod">
          <ac:chgData name="Rajat Choudhary" userId="1cbc0f6773b49ec9" providerId="LiveId" clId="{84FB905A-950A-4FF1-9345-6CC937A3142D}" dt="2023-10-18T16:49:10.577" v="1215" actId="20577"/>
          <ac:spMkLst>
            <pc:docMk/>
            <pc:sldMk cId="3425895308" sldId="259"/>
            <ac:spMk id="3" creationId="{9962157D-C684-1011-A37E-C0EFA36C4CC6}"/>
          </ac:spMkLst>
        </pc:spChg>
        <pc:spChg chg="add del mod">
          <ac:chgData name="Rajat Choudhary" userId="1cbc0f6773b49ec9" providerId="LiveId" clId="{84FB905A-950A-4FF1-9345-6CC937A3142D}" dt="2023-10-18T16:41:36.660" v="993" actId="478"/>
          <ac:spMkLst>
            <pc:docMk/>
            <pc:sldMk cId="3425895308" sldId="259"/>
            <ac:spMk id="5" creationId="{1BC57DD0-9923-6208-97C1-CB43E9F7EFFE}"/>
          </ac:spMkLst>
        </pc:spChg>
        <pc:spChg chg="add mod">
          <ac:chgData name="Rajat Choudhary" userId="1cbc0f6773b49ec9" providerId="LiveId" clId="{84FB905A-950A-4FF1-9345-6CC937A3142D}" dt="2023-10-18T17:19:08.812" v="1920" actId="404"/>
          <ac:spMkLst>
            <pc:docMk/>
            <pc:sldMk cId="3425895308" sldId="259"/>
            <ac:spMk id="6" creationId="{19563968-7CEA-2BED-3619-D6E8CF6D087A}"/>
          </ac:spMkLst>
        </pc:spChg>
      </pc:sldChg>
      <pc:sldChg chg="del">
        <pc:chgData name="Rajat Choudhary" userId="1cbc0f6773b49ec9" providerId="LiveId" clId="{84FB905A-950A-4FF1-9345-6CC937A3142D}" dt="2023-10-18T16:46:49.939" v="1141" actId="2696"/>
        <pc:sldMkLst>
          <pc:docMk/>
          <pc:sldMk cId="350402270" sldId="260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2159461827" sldId="261"/>
        </pc:sldMkLst>
      </pc:sldChg>
      <pc:sldChg chg="delSp del mod">
        <pc:chgData name="Rajat Choudhary" userId="1cbc0f6773b49ec9" providerId="LiveId" clId="{84FB905A-950A-4FF1-9345-6CC937A3142D}" dt="2023-10-18T16:47:03.618" v="1144" actId="2696"/>
        <pc:sldMkLst>
          <pc:docMk/>
          <pc:sldMk cId="2055049865" sldId="262"/>
        </pc:sldMkLst>
        <pc:picChg chg="del">
          <ac:chgData name="Rajat Choudhary" userId="1cbc0f6773b49ec9" providerId="LiveId" clId="{84FB905A-950A-4FF1-9345-6CC937A3142D}" dt="2023-10-18T16:46:52.978" v="1142" actId="478"/>
          <ac:picMkLst>
            <pc:docMk/>
            <pc:sldMk cId="2055049865" sldId="262"/>
            <ac:picMk id="3" creationId="{9B2B66CF-01F4-8DD7-6769-D4D32797CDAE}"/>
          </ac:picMkLst>
        </pc:picChg>
      </pc:sldChg>
      <pc:sldChg chg="addSp delSp modSp mod">
        <pc:chgData name="Rajat Choudhary" userId="1cbc0f6773b49ec9" providerId="LiveId" clId="{84FB905A-950A-4FF1-9345-6CC937A3142D}" dt="2023-10-18T16:40:05.008" v="986" actId="404"/>
        <pc:sldMkLst>
          <pc:docMk/>
          <pc:sldMk cId="808093740" sldId="263"/>
        </pc:sldMkLst>
        <pc:spChg chg="add mod">
          <ac:chgData name="Rajat Choudhary" userId="1cbc0f6773b49ec9" providerId="LiveId" clId="{84FB905A-950A-4FF1-9345-6CC937A3142D}" dt="2023-10-18T16:40:05.008" v="986" actId="404"/>
          <ac:spMkLst>
            <pc:docMk/>
            <pc:sldMk cId="808093740" sldId="263"/>
            <ac:spMk id="2" creationId="{0624BCD6-6A74-09D8-F71C-B178FFDF755C}"/>
          </ac:spMkLst>
        </pc:spChg>
        <pc:picChg chg="del">
          <ac:chgData name="Rajat Choudhary" userId="1cbc0f6773b49ec9" providerId="LiveId" clId="{84FB905A-950A-4FF1-9345-6CC937A3142D}" dt="2023-10-18T16:37:34.757" v="967" actId="478"/>
          <ac:picMkLst>
            <pc:docMk/>
            <pc:sldMk cId="808093740" sldId="263"/>
            <ac:picMk id="3" creationId="{699C2128-7C04-7D51-274C-92373F8506B4}"/>
          </ac:picMkLst>
        </pc:picChg>
        <pc:cxnChg chg="add mod">
          <ac:chgData name="Rajat Choudhary" userId="1cbc0f6773b49ec9" providerId="LiveId" clId="{84FB905A-950A-4FF1-9345-6CC937A3142D}" dt="2023-10-18T16:39:37.517" v="981" actId="13822"/>
          <ac:cxnSpMkLst>
            <pc:docMk/>
            <pc:sldMk cId="808093740" sldId="263"/>
            <ac:cxnSpMk id="5" creationId="{38976532-E6A9-05E8-B2E1-4D8F1BE674A2}"/>
          </ac:cxnSpMkLst>
        </pc:cxnChg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3969136363" sldId="264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3880933793" sldId="266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141471158" sldId="267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166063208" sldId="268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1790047646" sldId="269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871792403" sldId="271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759545449" sldId="272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3458745958" sldId="273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4092271417" sldId="274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1745467397" sldId="275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1987889211" sldId="276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1668126903" sldId="277"/>
        </pc:sldMkLst>
      </pc:sldChg>
      <pc:sldChg chg="del ord">
        <pc:chgData name="Rajat Choudhary" userId="1cbc0f6773b49ec9" providerId="LiveId" clId="{84FB905A-950A-4FF1-9345-6CC937A3142D}" dt="2023-10-18T19:06:24.755" v="3597" actId="2696"/>
        <pc:sldMkLst>
          <pc:docMk/>
          <pc:sldMk cId="1191468349" sldId="280"/>
        </pc:sldMkLst>
      </pc:sldChg>
      <pc:sldChg chg="modSp add del mod">
        <pc:chgData name="Rajat Choudhary" userId="1cbc0f6773b49ec9" providerId="LiveId" clId="{84FB905A-950A-4FF1-9345-6CC937A3142D}" dt="2023-10-18T19:08:54.577" v="3645" actId="2696"/>
        <pc:sldMkLst>
          <pc:docMk/>
          <pc:sldMk cId="3125538010" sldId="281"/>
        </pc:sldMkLst>
        <pc:spChg chg="mod">
          <ac:chgData name="Rajat Choudhary" userId="1cbc0f6773b49ec9" providerId="LiveId" clId="{84FB905A-950A-4FF1-9345-6CC937A3142D}" dt="2023-10-18T19:08:50.231" v="3644" actId="20577"/>
          <ac:spMkLst>
            <pc:docMk/>
            <pc:sldMk cId="3125538010" sldId="281"/>
            <ac:spMk id="2" creationId="{CBF3416E-DF71-BDB4-1BB7-AB01866F2A6F}"/>
          </ac:spMkLst>
        </pc:spChg>
      </pc:sldChg>
      <pc:sldChg chg="add del ord">
        <pc:chgData name="Rajat Choudhary" userId="1cbc0f6773b49ec9" providerId="LiveId" clId="{84FB905A-950A-4FF1-9345-6CC937A3142D}" dt="2023-10-18T19:07:45.383" v="3622" actId="2696"/>
        <pc:sldMkLst>
          <pc:docMk/>
          <pc:sldMk cId="1619591430" sldId="282"/>
        </pc:sldMkLst>
      </pc:sldChg>
      <pc:sldChg chg="add del">
        <pc:chgData name="Rajat Choudhary" userId="1cbc0f6773b49ec9" providerId="LiveId" clId="{84FB905A-950A-4FF1-9345-6CC937A3142D}" dt="2023-10-18T19:07:48.619" v="3623" actId="2696"/>
        <pc:sldMkLst>
          <pc:docMk/>
          <pc:sldMk cId="1489212602" sldId="283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1216319429" sldId="284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4273556117" sldId="285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4030718205" sldId="286"/>
        </pc:sldMkLst>
      </pc:sldChg>
      <pc:sldChg chg="del">
        <pc:chgData name="Rajat Choudhary" userId="1cbc0f6773b49ec9" providerId="LiveId" clId="{84FB905A-950A-4FF1-9345-6CC937A3142D}" dt="2023-10-18T19:05:42.832" v="3583" actId="2696"/>
        <pc:sldMkLst>
          <pc:docMk/>
          <pc:sldMk cId="211031906" sldId="287"/>
        </pc:sldMkLst>
      </pc:sldChg>
      <pc:sldChg chg="modSp add mod ord">
        <pc:chgData name="Rajat Choudhary" userId="1cbc0f6773b49ec9" providerId="LiveId" clId="{84FB905A-950A-4FF1-9345-6CC937A3142D}" dt="2023-10-18T16:49:49.804" v="1222" actId="20577"/>
        <pc:sldMkLst>
          <pc:docMk/>
          <pc:sldMk cId="3263997841" sldId="288"/>
        </pc:sldMkLst>
        <pc:spChg chg="mod">
          <ac:chgData name="Rajat Choudhary" userId="1cbc0f6773b49ec9" providerId="LiveId" clId="{84FB905A-950A-4FF1-9345-6CC937A3142D}" dt="2023-10-18T16:49:49.804" v="1222" actId="20577"/>
          <ac:spMkLst>
            <pc:docMk/>
            <pc:sldMk cId="3263997841" sldId="288"/>
            <ac:spMk id="2" creationId="{0624BCD6-6A74-09D8-F71C-B178FFDF755C}"/>
          </ac:spMkLst>
        </pc:spChg>
      </pc:sldChg>
      <pc:sldChg chg="add del">
        <pc:chgData name="Rajat Choudhary" userId="1cbc0f6773b49ec9" providerId="LiveId" clId="{84FB905A-950A-4FF1-9345-6CC937A3142D}" dt="2023-10-18T16:10:26.228" v="104" actId="2696"/>
        <pc:sldMkLst>
          <pc:docMk/>
          <pc:sldMk cId="3404763188" sldId="288"/>
        </pc:sldMkLst>
      </pc:sldChg>
      <pc:sldChg chg="addSp delSp modSp add mod ord">
        <pc:chgData name="Rajat Choudhary" userId="1cbc0f6773b49ec9" providerId="LiveId" clId="{84FB905A-950A-4FF1-9345-6CC937A3142D}" dt="2023-10-18T23:19:51.221" v="5119" actId="20577"/>
        <pc:sldMkLst>
          <pc:docMk/>
          <pc:sldMk cId="3865925771" sldId="289"/>
        </pc:sldMkLst>
        <pc:spChg chg="mod">
          <ac:chgData name="Rajat Choudhary" userId="1cbc0f6773b49ec9" providerId="LiveId" clId="{84FB905A-950A-4FF1-9345-6CC937A3142D}" dt="2023-10-18T23:19:51.221" v="5119" actId="20577"/>
          <ac:spMkLst>
            <pc:docMk/>
            <pc:sldMk cId="3865925771" sldId="289"/>
            <ac:spMk id="3" creationId="{9962157D-C684-1011-A37E-C0EFA36C4CC6}"/>
          </ac:spMkLst>
        </pc:spChg>
        <pc:spChg chg="add del mod">
          <ac:chgData name="Rajat Choudhary" userId="1cbc0f6773b49ec9" providerId="LiveId" clId="{84FB905A-950A-4FF1-9345-6CC937A3142D}" dt="2023-10-18T22:59:13.444" v="5070" actId="478"/>
          <ac:spMkLst>
            <pc:docMk/>
            <pc:sldMk cId="3865925771" sldId="289"/>
            <ac:spMk id="4" creationId="{B5202F1F-337E-9658-F4A8-E10A0F41AF35}"/>
          </ac:spMkLst>
        </pc:spChg>
        <pc:spChg chg="add mod">
          <ac:chgData name="Rajat Choudhary" userId="1cbc0f6773b49ec9" providerId="LiveId" clId="{84FB905A-950A-4FF1-9345-6CC937A3142D}" dt="2023-10-18T19:59:54.854" v="4775" actId="404"/>
          <ac:spMkLst>
            <pc:docMk/>
            <pc:sldMk cId="3865925771" sldId="289"/>
            <ac:spMk id="6" creationId="{0E3B0A87-6D27-A0B1-F385-46B53AEEDB0E}"/>
          </ac:spMkLst>
        </pc:spChg>
      </pc:sldChg>
      <pc:sldChg chg="modSp add mod ord">
        <pc:chgData name="Rajat Choudhary" userId="1cbc0f6773b49ec9" providerId="LiveId" clId="{84FB905A-950A-4FF1-9345-6CC937A3142D}" dt="2023-10-18T16:53:05.269" v="1235" actId="122"/>
        <pc:sldMkLst>
          <pc:docMk/>
          <pc:sldMk cId="3719849550" sldId="290"/>
        </pc:sldMkLst>
        <pc:spChg chg="mod">
          <ac:chgData name="Rajat Choudhary" userId="1cbc0f6773b49ec9" providerId="LiveId" clId="{84FB905A-950A-4FF1-9345-6CC937A3142D}" dt="2023-10-18T16:53:05.269" v="1235" actId="122"/>
          <ac:spMkLst>
            <pc:docMk/>
            <pc:sldMk cId="3719849550" sldId="290"/>
            <ac:spMk id="2" creationId="{0624BCD6-6A74-09D8-F71C-B178FFDF755C}"/>
          </ac:spMkLst>
        </pc:spChg>
      </pc:sldChg>
      <pc:sldChg chg="addSp delSp modSp add del mod ord">
        <pc:chgData name="Rajat Choudhary" userId="1cbc0f6773b49ec9" providerId="LiveId" clId="{84FB905A-950A-4FF1-9345-6CC937A3142D}" dt="2023-10-18T17:08:45.965" v="1543" actId="2696"/>
        <pc:sldMkLst>
          <pc:docMk/>
          <pc:sldMk cId="3587856531" sldId="291"/>
        </pc:sldMkLst>
        <pc:spChg chg="mod">
          <ac:chgData name="Rajat Choudhary" userId="1cbc0f6773b49ec9" providerId="LiveId" clId="{84FB905A-950A-4FF1-9345-6CC937A3142D}" dt="2023-10-18T17:07:57.647" v="1536" actId="1076"/>
          <ac:spMkLst>
            <pc:docMk/>
            <pc:sldMk cId="3587856531" sldId="291"/>
            <ac:spMk id="2" creationId="{16DA655E-9A65-31D8-86B5-5E5E7A476512}"/>
          </ac:spMkLst>
        </pc:spChg>
        <pc:spChg chg="del mod">
          <ac:chgData name="Rajat Choudhary" userId="1cbc0f6773b49ec9" providerId="LiveId" clId="{84FB905A-950A-4FF1-9345-6CC937A3142D}" dt="2023-10-18T17:06:42.680" v="1521" actId="26606"/>
          <ac:spMkLst>
            <pc:docMk/>
            <pc:sldMk cId="3587856531" sldId="291"/>
            <ac:spMk id="3" creationId="{9962157D-C684-1011-A37E-C0EFA36C4CC6}"/>
          </ac:spMkLst>
        </pc:spChg>
        <pc:spChg chg="add mod">
          <ac:chgData name="Rajat Choudhary" userId="1cbc0f6773b49ec9" providerId="LiveId" clId="{84FB905A-950A-4FF1-9345-6CC937A3142D}" dt="2023-10-18T17:07:13.189" v="1527" actId="14100"/>
          <ac:spMkLst>
            <pc:docMk/>
            <pc:sldMk cId="3587856531" sldId="291"/>
            <ac:spMk id="4" creationId="{23DEE368-4711-3857-06E3-087E96AFFFE6}"/>
          </ac:spMkLst>
        </pc:spChg>
        <pc:spChg chg="add mod">
          <ac:chgData name="Rajat Choudhary" userId="1cbc0f6773b49ec9" providerId="LiveId" clId="{84FB905A-950A-4FF1-9345-6CC937A3142D}" dt="2023-10-18T17:07:44.089" v="1533" actId="20577"/>
          <ac:spMkLst>
            <pc:docMk/>
            <pc:sldMk cId="3587856531" sldId="291"/>
            <ac:spMk id="6" creationId="{5414C8B7-23ED-3B5F-7A04-49FE448B086D}"/>
          </ac:spMkLst>
        </pc:spChg>
        <pc:spChg chg="add mod">
          <ac:chgData name="Rajat Choudhary" userId="1cbc0f6773b49ec9" providerId="LiveId" clId="{84FB905A-950A-4FF1-9345-6CC937A3142D}" dt="2023-10-18T17:08:10.350" v="1539" actId="1076"/>
          <ac:spMkLst>
            <pc:docMk/>
            <pc:sldMk cId="3587856531" sldId="291"/>
            <ac:spMk id="7" creationId="{8FA6EBA9-10A6-2631-A092-12CD6CBEE030}"/>
          </ac:spMkLst>
        </pc:spChg>
        <pc:graphicFrameChg chg="add mod">
          <ac:chgData name="Rajat Choudhary" userId="1cbc0f6773b49ec9" providerId="LiveId" clId="{84FB905A-950A-4FF1-9345-6CC937A3142D}" dt="2023-10-18T17:07:55.307" v="1535"/>
          <ac:graphicFrameMkLst>
            <pc:docMk/>
            <pc:sldMk cId="3587856531" sldId="291"/>
            <ac:graphicFrameMk id="5" creationId="{863D1D65-E47B-7C1F-3DBD-CE3F28AC743B}"/>
          </ac:graphicFrameMkLst>
        </pc:graphicFrameChg>
      </pc:sldChg>
      <pc:sldChg chg="addSp delSp modSp add mod setBg">
        <pc:chgData name="Rajat Choudhary" userId="1cbc0f6773b49ec9" providerId="LiveId" clId="{84FB905A-950A-4FF1-9345-6CC937A3142D}" dt="2023-10-19T12:11:14.207" v="5139" actId="313"/>
        <pc:sldMkLst>
          <pc:docMk/>
          <pc:sldMk cId="310899680" sldId="292"/>
        </pc:sldMkLst>
        <pc:spChg chg="mod">
          <ac:chgData name="Rajat Choudhary" userId="1cbc0f6773b49ec9" providerId="LiveId" clId="{84FB905A-950A-4FF1-9345-6CC937A3142D}" dt="2023-10-18T17:08:35.091" v="1540" actId="26606"/>
          <ac:spMkLst>
            <pc:docMk/>
            <pc:sldMk cId="310899680" sldId="292"/>
            <ac:spMk id="2" creationId="{16DA655E-9A65-31D8-86B5-5E5E7A476512}"/>
          </ac:spMkLst>
        </pc:spChg>
        <pc:spChg chg="mod">
          <ac:chgData name="Rajat Choudhary" userId="1cbc0f6773b49ec9" providerId="LiveId" clId="{84FB905A-950A-4FF1-9345-6CC937A3142D}" dt="2023-10-19T12:11:14.207" v="5139" actId="313"/>
          <ac:spMkLst>
            <pc:docMk/>
            <pc:sldMk cId="310899680" sldId="292"/>
            <ac:spMk id="3" creationId="{9962157D-C684-1011-A37E-C0EFA36C4CC6}"/>
          </ac:spMkLst>
        </pc:spChg>
        <pc:spChg chg="add del mod">
          <ac:chgData name="Rajat Choudhary" userId="1cbc0f6773b49ec9" providerId="LiveId" clId="{84FB905A-950A-4FF1-9345-6CC937A3142D}" dt="2023-10-18T17:52:36.790" v="2725" actId="21"/>
          <ac:spMkLst>
            <pc:docMk/>
            <pc:sldMk cId="310899680" sldId="292"/>
            <ac:spMk id="4" creationId="{38142988-5C4D-D29D-0D88-569B3C28806D}"/>
          </ac:spMkLst>
        </pc:spChg>
        <pc:spChg chg="add mod">
          <ac:chgData name="Rajat Choudhary" userId="1cbc0f6773b49ec9" providerId="LiveId" clId="{84FB905A-950A-4FF1-9345-6CC937A3142D}" dt="2023-10-18T21:15:20.060" v="4947" actId="1076"/>
          <ac:spMkLst>
            <pc:docMk/>
            <pc:sldMk cId="310899680" sldId="292"/>
            <ac:spMk id="5" creationId="{AF2F354C-EF8C-42E2-CEC2-56B528D18023}"/>
          </ac:spMkLst>
        </pc:spChg>
        <pc:spChg chg="add mod">
          <ac:chgData name="Rajat Choudhary" userId="1cbc0f6773b49ec9" providerId="LiveId" clId="{84FB905A-950A-4FF1-9345-6CC937A3142D}" dt="2023-10-18T21:14:48.765" v="4941" actId="1076"/>
          <ac:spMkLst>
            <pc:docMk/>
            <pc:sldMk cId="310899680" sldId="292"/>
            <ac:spMk id="6" creationId="{341FC75D-1727-D02D-874C-816504BF9386}"/>
          </ac:spMkLst>
        </pc:spChg>
        <pc:spChg chg="add mod">
          <ac:chgData name="Rajat Choudhary" userId="1cbc0f6773b49ec9" providerId="LiveId" clId="{84FB905A-950A-4FF1-9345-6CC937A3142D}" dt="2023-10-18T21:15:14.998" v="4946" actId="1076"/>
          <ac:spMkLst>
            <pc:docMk/>
            <pc:sldMk cId="310899680" sldId="292"/>
            <ac:spMk id="8" creationId="{F6D5A1BB-F8AF-06D8-23BE-2AF053E80F0E}"/>
          </ac:spMkLst>
        </pc:spChg>
        <pc:spChg chg="add del mod">
          <ac:chgData name="Rajat Choudhary" userId="1cbc0f6773b49ec9" providerId="LiveId" clId="{84FB905A-950A-4FF1-9345-6CC937A3142D}" dt="2023-10-18T17:53:01.786" v="2731"/>
          <ac:spMkLst>
            <pc:docMk/>
            <pc:sldMk cId="310899680" sldId="292"/>
            <ac:spMk id="9" creationId="{C05495BF-4128-FE20-677B-BD32E8429183}"/>
          </ac:spMkLst>
        </pc:spChg>
        <pc:spChg chg="add">
          <ac:chgData name="Rajat Choudhary" userId="1cbc0f6773b49ec9" providerId="LiveId" clId="{84FB905A-950A-4FF1-9345-6CC937A3142D}" dt="2023-10-18T17:08:35.091" v="1540" actId="26606"/>
          <ac:spMkLst>
            <pc:docMk/>
            <pc:sldMk cId="310899680" sldId="292"/>
            <ac:spMk id="10" creationId="{E02239D2-A05D-4A1C-9F06-FBA7FC730E1B}"/>
          </ac:spMkLst>
        </pc:spChg>
        <pc:spChg chg="add mod">
          <ac:chgData name="Rajat Choudhary" userId="1cbc0f6773b49ec9" providerId="LiveId" clId="{84FB905A-950A-4FF1-9345-6CC937A3142D}" dt="2023-10-18T21:15:09.287" v="4945" actId="1076"/>
          <ac:spMkLst>
            <pc:docMk/>
            <pc:sldMk cId="310899680" sldId="292"/>
            <ac:spMk id="11" creationId="{289D3CDA-A1CC-BEAB-510C-72AB2ED8F556}"/>
          </ac:spMkLst>
        </pc:spChg>
        <pc:spChg chg="add mod">
          <ac:chgData name="Rajat Choudhary" userId="1cbc0f6773b49ec9" providerId="LiveId" clId="{84FB905A-950A-4FF1-9345-6CC937A3142D}" dt="2023-10-18T21:15:01.978" v="4944" actId="1076"/>
          <ac:spMkLst>
            <pc:docMk/>
            <pc:sldMk cId="310899680" sldId="292"/>
            <ac:spMk id="12" creationId="{82567933-202F-203E-28E7-FF8D0CB4EEEE}"/>
          </ac:spMkLst>
        </pc:spChg>
        <pc:spChg chg="add mod">
          <ac:chgData name="Rajat Choudhary" userId="1cbc0f6773b49ec9" providerId="LiveId" clId="{84FB905A-950A-4FF1-9345-6CC937A3142D}" dt="2023-10-18T21:14:56.374" v="4943" actId="1076"/>
          <ac:spMkLst>
            <pc:docMk/>
            <pc:sldMk cId="310899680" sldId="292"/>
            <ac:spMk id="13" creationId="{A96CA4C9-3971-D80C-4561-5D35F8EBD31E}"/>
          </ac:spMkLst>
        </pc:spChg>
        <pc:picChg chg="add mod">
          <ac:chgData name="Rajat Choudhary" userId="1cbc0f6773b49ec9" providerId="LiveId" clId="{84FB905A-950A-4FF1-9345-6CC937A3142D}" dt="2023-10-18T21:17:33.418" v="4954" actId="14826"/>
          <ac:picMkLst>
            <pc:docMk/>
            <pc:sldMk cId="310899680" sldId="292"/>
            <ac:picMk id="7" creationId="{9228D87E-088B-4DEA-CF11-B819241C1606}"/>
          </ac:picMkLst>
        </pc:picChg>
      </pc:sldChg>
      <pc:sldChg chg="add del">
        <pc:chgData name="Rajat Choudhary" userId="1cbc0f6773b49ec9" providerId="LiveId" clId="{84FB905A-950A-4FF1-9345-6CC937A3142D}" dt="2023-10-18T17:08:41.736" v="1542" actId="2890"/>
        <pc:sldMkLst>
          <pc:docMk/>
          <pc:sldMk cId="1263218564" sldId="293"/>
        </pc:sldMkLst>
      </pc:sldChg>
      <pc:sldChg chg="add del ord">
        <pc:chgData name="Rajat Choudhary" userId="1cbc0f6773b49ec9" providerId="LiveId" clId="{84FB905A-950A-4FF1-9345-6CC937A3142D}" dt="2023-10-18T17:19:56.966" v="1925" actId="2696"/>
        <pc:sldMkLst>
          <pc:docMk/>
          <pc:sldMk cId="2653217287" sldId="293"/>
        </pc:sldMkLst>
      </pc:sldChg>
      <pc:sldChg chg="addSp delSp modSp add mod">
        <pc:chgData name="Rajat Choudhary" userId="1cbc0f6773b49ec9" providerId="LiveId" clId="{84FB905A-950A-4FF1-9345-6CC937A3142D}" dt="2023-10-19T12:07:22.226" v="5125" actId="20577"/>
        <pc:sldMkLst>
          <pc:docMk/>
          <pc:sldMk cId="2866152793" sldId="294"/>
        </pc:sldMkLst>
        <pc:spChg chg="mod">
          <ac:chgData name="Rajat Choudhary" userId="1cbc0f6773b49ec9" providerId="LiveId" clId="{84FB905A-950A-4FF1-9345-6CC937A3142D}" dt="2023-10-19T12:07:22.226" v="5125" actId="20577"/>
          <ac:spMkLst>
            <pc:docMk/>
            <pc:sldMk cId="2866152793" sldId="294"/>
            <ac:spMk id="2" creationId="{16DA655E-9A65-31D8-86B5-5E5E7A476512}"/>
          </ac:spMkLst>
        </pc:spChg>
        <pc:spChg chg="mod">
          <ac:chgData name="Rajat Choudhary" userId="1cbc0f6773b49ec9" providerId="LiveId" clId="{84FB905A-950A-4FF1-9345-6CC937A3142D}" dt="2023-10-18T17:43:13.955" v="2640" actId="1076"/>
          <ac:spMkLst>
            <pc:docMk/>
            <pc:sldMk cId="2866152793" sldId="294"/>
            <ac:spMk id="3" creationId="{9962157D-C684-1011-A37E-C0EFA36C4CC6}"/>
          </ac:spMkLst>
        </pc:spChg>
        <pc:spChg chg="add mod">
          <ac:chgData name="Rajat Choudhary" userId="1cbc0f6773b49ec9" providerId="LiveId" clId="{84FB905A-950A-4FF1-9345-6CC937A3142D}" dt="2023-10-18T18:03:57.149" v="2872" actId="14100"/>
          <ac:spMkLst>
            <pc:docMk/>
            <pc:sldMk cId="2866152793" sldId="294"/>
            <ac:spMk id="8" creationId="{ACB3D9CE-B874-8D42-1DB6-0FC2B1CE9FC4}"/>
          </ac:spMkLst>
        </pc:spChg>
        <pc:spChg chg="add mod">
          <ac:chgData name="Rajat Choudhary" userId="1cbc0f6773b49ec9" providerId="LiveId" clId="{84FB905A-950A-4FF1-9345-6CC937A3142D}" dt="2023-10-18T21:57:44.517" v="5066" actId="20577"/>
          <ac:spMkLst>
            <pc:docMk/>
            <pc:sldMk cId="2866152793" sldId="294"/>
            <ac:spMk id="12" creationId="{716DF22B-1EDD-AC64-2229-581903296303}"/>
          </ac:spMkLst>
        </pc:spChg>
        <pc:spChg chg="add del mod">
          <ac:chgData name="Rajat Choudhary" userId="1cbc0f6773b49ec9" providerId="LiveId" clId="{84FB905A-950A-4FF1-9345-6CC937A3142D}" dt="2023-10-19T09:21:39.309" v="5120" actId="478"/>
          <ac:spMkLst>
            <pc:docMk/>
            <pc:sldMk cId="2866152793" sldId="294"/>
            <ac:spMk id="13" creationId="{CDF3A496-4ABF-38F6-00FC-799FF7A2A146}"/>
          </ac:spMkLst>
        </pc:spChg>
        <pc:spChg chg="add mod">
          <ac:chgData name="Rajat Choudhary" userId="1cbc0f6773b49ec9" providerId="LiveId" clId="{84FB905A-950A-4FF1-9345-6CC937A3142D}" dt="2023-10-18T18:02:10.387" v="2840" actId="255"/>
          <ac:spMkLst>
            <pc:docMk/>
            <pc:sldMk cId="2866152793" sldId="294"/>
            <ac:spMk id="16" creationId="{6BF79A6D-A3E5-7B1D-2432-16C97BDB232C}"/>
          </ac:spMkLst>
        </pc:spChg>
        <pc:spChg chg="add mod">
          <ac:chgData name="Rajat Choudhary" userId="1cbc0f6773b49ec9" providerId="LiveId" clId="{84FB905A-950A-4FF1-9345-6CC937A3142D}" dt="2023-10-18T17:58:17.018" v="2811" actId="1076"/>
          <ac:spMkLst>
            <pc:docMk/>
            <pc:sldMk cId="2866152793" sldId="294"/>
            <ac:spMk id="19" creationId="{CB2FCCCD-7C3B-930B-2625-A80ADBB09186}"/>
          </ac:spMkLst>
        </pc:spChg>
        <pc:picChg chg="add mod">
          <ac:chgData name="Rajat Choudhary" userId="1cbc0f6773b49ec9" providerId="LiveId" clId="{84FB905A-950A-4FF1-9345-6CC937A3142D}" dt="2023-10-18T17:43:13.202" v="2639" actId="1076"/>
          <ac:picMkLst>
            <pc:docMk/>
            <pc:sldMk cId="2866152793" sldId="294"/>
            <ac:picMk id="4" creationId="{1E7878DD-DE44-5944-A3C5-A4F65B0BE11C}"/>
          </ac:picMkLst>
        </pc:picChg>
        <pc:picChg chg="mod">
          <ac:chgData name="Rajat Choudhary" userId="1cbc0f6773b49ec9" providerId="LiveId" clId="{84FB905A-950A-4FF1-9345-6CC937A3142D}" dt="2023-10-18T21:18:03.200" v="4955" actId="14826"/>
          <ac:picMkLst>
            <pc:docMk/>
            <pc:sldMk cId="2866152793" sldId="294"/>
            <ac:picMk id="7" creationId="{9228D87E-088B-4DEA-CF11-B819241C1606}"/>
          </ac:picMkLst>
        </pc:picChg>
        <pc:picChg chg="add del mod modCrop">
          <ac:chgData name="Rajat Choudhary" userId="1cbc0f6773b49ec9" providerId="LiveId" clId="{84FB905A-950A-4FF1-9345-6CC937A3142D}" dt="2023-10-18T18:01:15.095" v="2835" actId="478"/>
          <ac:picMkLst>
            <pc:docMk/>
            <pc:sldMk cId="2866152793" sldId="294"/>
            <ac:picMk id="15" creationId="{0ADB2E6C-F927-3E49-7428-2D159BA1B352}"/>
          </ac:picMkLst>
        </pc:picChg>
        <pc:picChg chg="add del mod modCrop">
          <ac:chgData name="Rajat Choudhary" userId="1cbc0f6773b49ec9" providerId="LiveId" clId="{84FB905A-950A-4FF1-9345-6CC937A3142D}" dt="2023-10-18T18:01:23.595" v="2837" actId="478"/>
          <ac:picMkLst>
            <pc:docMk/>
            <pc:sldMk cId="2866152793" sldId="294"/>
            <ac:picMk id="21" creationId="{8C3F2584-1F0A-3C6D-3A6F-C254BF9014C2}"/>
          </ac:picMkLst>
        </pc:picChg>
        <pc:cxnChg chg="add mod">
          <ac:chgData name="Rajat Choudhary" userId="1cbc0f6773b49ec9" providerId="LiveId" clId="{84FB905A-950A-4FF1-9345-6CC937A3142D}" dt="2023-10-18T17:42:31.597" v="2628" actId="1076"/>
          <ac:cxnSpMkLst>
            <pc:docMk/>
            <pc:sldMk cId="2866152793" sldId="294"/>
            <ac:cxnSpMk id="6" creationId="{F3F41EAE-86D8-0F95-1EF0-C7B421D6A697}"/>
          </ac:cxnSpMkLst>
        </pc:cxnChg>
        <pc:cxnChg chg="add mod">
          <ac:chgData name="Rajat Choudhary" userId="1cbc0f6773b49ec9" providerId="LiveId" clId="{84FB905A-950A-4FF1-9345-6CC937A3142D}" dt="2023-10-18T17:42:23.088" v="2627" actId="1076"/>
          <ac:cxnSpMkLst>
            <pc:docMk/>
            <pc:sldMk cId="2866152793" sldId="294"/>
            <ac:cxnSpMk id="9" creationId="{FBFC8AA6-D06B-4E8F-4026-7654892FAC00}"/>
          </ac:cxnSpMkLst>
        </pc:cxnChg>
        <pc:cxnChg chg="add del mod">
          <ac:chgData name="Rajat Choudhary" userId="1cbc0f6773b49ec9" providerId="LiveId" clId="{84FB905A-950A-4FF1-9345-6CC937A3142D}" dt="2023-10-18T17:31:57.889" v="2494"/>
          <ac:cxnSpMkLst>
            <pc:docMk/>
            <pc:sldMk cId="2866152793" sldId="294"/>
            <ac:cxnSpMk id="11" creationId="{4E023D6E-7CC6-2816-7888-EFC49EC5AF72}"/>
          </ac:cxnSpMkLst>
        </pc:cxnChg>
        <pc:cxnChg chg="add mod">
          <ac:chgData name="Rajat Choudhary" userId="1cbc0f6773b49ec9" providerId="LiveId" clId="{84FB905A-950A-4FF1-9345-6CC937A3142D}" dt="2023-10-18T18:01:47.725" v="2838" actId="1076"/>
          <ac:cxnSpMkLst>
            <pc:docMk/>
            <pc:sldMk cId="2866152793" sldId="294"/>
            <ac:cxnSpMk id="17" creationId="{607046A6-4145-4703-25E2-B0FF55DFE15A}"/>
          </ac:cxnSpMkLst>
        </pc:cxnChg>
        <pc:cxnChg chg="add del mod">
          <ac:chgData name="Rajat Choudhary" userId="1cbc0f6773b49ec9" providerId="LiveId" clId="{84FB905A-950A-4FF1-9345-6CC937A3142D}" dt="2023-10-18T17:57:42.026" v="2795" actId="478"/>
          <ac:cxnSpMkLst>
            <pc:docMk/>
            <pc:sldMk cId="2866152793" sldId="294"/>
            <ac:cxnSpMk id="18" creationId="{627E3E41-FFFC-EC0A-BE0D-70FCA7A1EA47}"/>
          </ac:cxnSpMkLst>
        </pc:cxnChg>
      </pc:sldChg>
      <pc:sldChg chg="addSp delSp modSp add mod ord">
        <pc:chgData name="Rajat Choudhary" userId="1cbc0f6773b49ec9" providerId="LiveId" clId="{84FB905A-950A-4FF1-9345-6CC937A3142D}" dt="2023-10-18T21:27:09.036" v="5033" actId="1076"/>
        <pc:sldMkLst>
          <pc:docMk/>
          <pc:sldMk cId="3359971236" sldId="295"/>
        </pc:sldMkLst>
        <pc:spChg chg="mod">
          <ac:chgData name="Rajat Choudhary" userId="1cbc0f6773b49ec9" providerId="LiveId" clId="{84FB905A-950A-4FF1-9345-6CC937A3142D}" dt="2023-10-18T17:50:26.151" v="2711" actId="20577"/>
          <ac:spMkLst>
            <pc:docMk/>
            <pc:sldMk cId="3359971236" sldId="295"/>
            <ac:spMk id="2" creationId="{16DA655E-9A65-31D8-86B5-5E5E7A476512}"/>
          </ac:spMkLst>
        </pc:spChg>
        <pc:spChg chg="mod">
          <ac:chgData name="Rajat Choudhary" userId="1cbc0f6773b49ec9" providerId="LiveId" clId="{84FB905A-950A-4FF1-9345-6CC937A3142D}" dt="2023-10-18T21:26:02.727" v="5018" actId="20577"/>
          <ac:spMkLst>
            <pc:docMk/>
            <pc:sldMk cId="3359971236" sldId="295"/>
            <ac:spMk id="3" creationId="{9962157D-C684-1011-A37E-C0EFA36C4CC6}"/>
          </ac:spMkLst>
        </pc:spChg>
        <pc:spChg chg="add mod">
          <ac:chgData name="Rajat Choudhary" userId="1cbc0f6773b49ec9" providerId="LiveId" clId="{84FB905A-950A-4FF1-9345-6CC937A3142D}" dt="2023-10-18T18:10:25.348" v="3046" actId="1076"/>
          <ac:spMkLst>
            <pc:docMk/>
            <pc:sldMk cId="3359971236" sldId="295"/>
            <ac:spMk id="9" creationId="{7104CC86-77D7-9735-D40A-318A0025553C}"/>
          </ac:spMkLst>
        </pc:spChg>
        <pc:picChg chg="add mod modCrop">
          <ac:chgData name="Rajat Choudhary" userId="1cbc0f6773b49ec9" providerId="LiveId" clId="{84FB905A-950A-4FF1-9345-6CC937A3142D}" dt="2023-10-18T18:08:21.040" v="3019" actId="732"/>
          <ac:picMkLst>
            <pc:docMk/>
            <pc:sldMk cId="3359971236" sldId="295"/>
            <ac:picMk id="5" creationId="{9376BC22-3115-93E7-4B4B-ADAD195F4217}"/>
          </ac:picMkLst>
        </pc:picChg>
        <pc:picChg chg="mod">
          <ac:chgData name="Rajat Choudhary" userId="1cbc0f6773b49ec9" providerId="LiveId" clId="{84FB905A-950A-4FF1-9345-6CC937A3142D}" dt="2023-10-18T21:18:41.921" v="4956" actId="14826"/>
          <ac:picMkLst>
            <pc:docMk/>
            <pc:sldMk cId="3359971236" sldId="295"/>
            <ac:picMk id="7" creationId="{9228D87E-088B-4DEA-CF11-B819241C1606}"/>
          </ac:picMkLst>
        </pc:picChg>
        <pc:picChg chg="add mod">
          <ac:chgData name="Rajat Choudhary" userId="1cbc0f6773b49ec9" providerId="LiveId" clId="{84FB905A-950A-4FF1-9345-6CC937A3142D}" dt="2023-10-18T18:09:44.729" v="3021" actId="1076"/>
          <ac:picMkLst>
            <pc:docMk/>
            <pc:sldMk cId="3359971236" sldId="295"/>
            <ac:picMk id="8" creationId="{7854AE95-8EF6-3DBE-1632-BDBE91349FD5}"/>
          </ac:picMkLst>
        </pc:picChg>
        <pc:picChg chg="add del mod">
          <ac:chgData name="Rajat Choudhary" userId="1cbc0f6773b49ec9" providerId="LiveId" clId="{84FB905A-950A-4FF1-9345-6CC937A3142D}" dt="2023-10-18T21:25:10.367" v="4982" actId="478"/>
          <ac:picMkLst>
            <pc:docMk/>
            <pc:sldMk cId="3359971236" sldId="295"/>
            <ac:picMk id="1026" creationId="{568BBC86-7D8A-C2C8-43A5-603E7A898DA4}"/>
          </ac:picMkLst>
        </pc:picChg>
        <pc:picChg chg="add mod">
          <ac:chgData name="Rajat Choudhary" userId="1cbc0f6773b49ec9" providerId="LiveId" clId="{84FB905A-950A-4FF1-9345-6CC937A3142D}" dt="2023-10-18T21:27:09.036" v="5033" actId="1076"/>
          <ac:picMkLst>
            <pc:docMk/>
            <pc:sldMk cId="3359971236" sldId="295"/>
            <ac:picMk id="1028" creationId="{F5659321-586E-5706-866D-634598F8FE33}"/>
          </ac:picMkLst>
        </pc:picChg>
      </pc:sldChg>
      <pc:sldChg chg="addSp delSp modSp add del mod">
        <pc:chgData name="Rajat Choudhary" userId="1cbc0f6773b49ec9" providerId="LiveId" clId="{84FB905A-950A-4FF1-9345-6CC937A3142D}" dt="2023-10-18T18:18:10.834" v="3148" actId="2696"/>
        <pc:sldMkLst>
          <pc:docMk/>
          <pc:sldMk cId="1295013740" sldId="296"/>
        </pc:sldMkLst>
        <pc:spChg chg="mod">
          <ac:chgData name="Rajat Choudhary" userId="1cbc0f6773b49ec9" providerId="LiveId" clId="{84FB905A-950A-4FF1-9345-6CC937A3142D}" dt="2023-10-18T18:13:22.847" v="3111" actId="14100"/>
          <ac:spMkLst>
            <pc:docMk/>
            <pc:sldMk cId="1295013740" sldId="296"/>
            <ac:spMk id="2" creationId="{16DA655E-9A65-31D8-86B5-5E5E7A476512}"/>
          </ac:spMkLst>
        </pc:spChg>
        <pc:spChg chg="mod">
          <ac:chgData name="Rajat Choudhary" userId="1cbc0f6773b49ec9" providerId="LiveId" clId="{84FB905A-950A-4FF1-9345-6CC937A3142D}" dt="2023-10-18T18:14:54.380" v="3133" actId="113"/>
          <ac:spMkLst>
            <pc:docMk/>
            <pc:sldMk cId="1295013740" sldId="296"/>
            <ac:spMk id="3" creationId="{9962157D-C684-1011-A37E-C0EFA36C4CC6}"/>
          </ac:spMkLst>
        </pc:spChg>
        <pc:spChg chg="add del mod">
          <ac:chgData name="Rajat Choudhary" userId="1cbc0f6773b49ec9" providerId="LiveId" clId="{84FB905A-950A-4FF1-9345-6CC937A3142D}" dt="2023-10-18T18:18:01.133" v="3146" actId="478"/>
          <ac:spMkLst>
            <pc:docMk/>
            <pc:sldMk cId="1295013740" sldId="296"/>
            <ac:spMk id="4" creationId="{6DBF76B8-C186-9363-C830-7381F0DAF97F}"/>
          </ac:spMkLst>
        </pc:spChg>
        <pc:spChg chg="add del mod">
          <ac:chgData name="Rajat Choudhary" userId="1cbc0f6773b49ec9" providerId="LiveId" clId="{84FB905A-950A-4FF1-9345-6CC937A3142D}" dt="2023-10-18T18:17:02.212" v="3139" actId="478"/>
          <ac:spMkLst>
            <pc:docMk/>
            <pc:sldMk cId="1295013740" sldId="296"/>
            <ac:spMk id="6" creationId="{1F9C3FF8-6593-2260-1D42-32352832228D}"/>
          </ac:spMkLst>
        </pc:spChg>
        <pc:spChg chg="del mod">
          <ac:chgData name="Rajat Choudhary" userId="1cbc0f6773b49ec9" providerId="LiveId" clId="{84FB905A-950A-4FF1-9345-6CC937A3142D}" dt="2023-10-18T18:11:19.597" v="3061" actId="478"/>
          <ac:spMkLst>
            <pc:docMk/>
            <pc:sldMk cId="1295013740" sldId="296"/>
            <ac:spMk id="9" creationId="{7104CC86-77D7-9735-D40A-318A0025553C}"/>
          </ac:spMkLst>
        </pc:spChg>
        <pc:picChg chg="del">
          <ac:chgData name="Rajat Choudhary" userId="1cbc0f6773b49ec9" providerId="LiveId" clId="{84FB905A-950A-4FF1-9345-6CC937A3142D}" dt="2023-10-18T18:11:13.728" v="3058" actId="478"/>
          <ac:picMkLst>
            <pc:docMk/>
            <pc:sldMk cId="1295013740" sldId="296"/>
            <ac:picMk id="5" creationId="{9376BC22-3115-93E7-4B4B-ADAD195F4217}"/>
          </ac:picMkLst>
        </pc:picChg>
        <pc:picChg chg="mod">
          <ac:chgData name="Rajat Choudhary" userId="1cbc0f6773b49ec9" providerId="LiveId" clId="{84FB905A-950A-4FF1-9345-6CC937A3142D}" dt="2023-10-18T18:13:25.716" v="3112" actId="14100"/>
          <ac:picMkLst>
            <pc:docMk/>
            <pc:sldMk cId="1295013740" sldId="296"/>
            <ac:picMk id="7" creationId="{9228D87E-088B-4DEA-CF11-B819241C1606}"/>
          </ac:picMkLst>
        </pc:picChg>
        <pc:picChg chg="del">
          <ac:chgData name="Rajat Choudhary" userId="1cbc0f6773b49ec9" providerId="LiveId" clId="{84FB905A-950A-4FF1-9345-6CC937A3142D}" dt="2023-10-18T18:11:15.581" v="3059" actId="478"/>
          <ac:picMkLst>
            <pc:docMk/>
            <pc:sldMk cId="1295013740" sldId="296"/>
            <ac:picMk id="8" creationId="{7854AE95-8EF6-3DBE-1632-BDBE91349FD5}"/>
          </ac:picMkLst>
        </pc:picChg>
        <pc:picChg chg="add del mod">
          <ac:chgData name="Rajat Choudhary" userId="1cbc0f6773b49ec9" providerId="LiveId" clId="{84FB905A-950A-4FF1-9345-6CC937A3142D}" dt="2023-10-18T18:17:57.556" v="3145" actId="478"/>
          <ac:picMkLst>
            <pc:docMk/>
            <pc:sldMk cId="1295013740" sldId="296"/>
            <ac:picMk id="12" creationId="{930C8FA8-B14B-6DD2-4B2C-DAD86F7E58DF}"/>
          </ac:picMkLst>
        </pc:picChg>
      </pc:sldChg>
      <pc:sldChg chg="modSp add del mod ord">
        <pc:chgData name="Rajat Choudhary" userId="1cbc0f6773b49ec9" providerId="LiveId" clId="{84FB905A-950A-4FF1-9345-6CC937A3142D}" dt="2023-10-18T17:49:04.589" v="2659" actId="47"/>
        <pc:sldMkLst>
          <pc:docMk/>
          <pc:sldMk cId="2706377194" sldId="296"/>
        </pc:sldMkLst>
        <pc:spChg chg="mod">
          <ac:chgData name="Rajat Choudhary" userId="1cbc0f6773b49ec9" providerId="LiveId" clId="{84FB905A-950A-4FF1-9345-6CC937A3142D}" dt="2023-10-18T17:48:53.305" v="2658" actId="20577"/>
          <ac:spMkLst>
            <pc:docMk/>
            <pc:sldMk cId="2706377194" sldId="296"/>
            <ac:spMk id="2" creationId="{16DA655E-9A65-31D8-86B5-5E5E7A476512}"/>
          </ac:spMkLst>
        </pc:spChg>
      </pc:sldChg>
      <pc:sldChg chg="addSp delSp modSp add mod">
        <pc:chgData name="Rajat Choudhary" userId="1cbc0f6773b49ec9" providerId="LiveId" clId="{84FB905A-950A-4FF1-9345-6CC937A3142D}" dt="2023-10-19T12:08:47.260" v="5138" actId="3626"/>
        <pc:sldMkLst>
          <pc:docMk/>
          <pc:sldMk cId="138805020" sldId="297"/>
        </pc:sldMkLst>
        <pc:spChg chg="del mod">
          <ac:chgData name="Rajat Choudhary" userId="1cbc0f6773b49ec9" providerId="LiveId" clId="{84FB905A-950A-4FF1-9345-6CC937A3142D}" dt="2023-10-18T19:09:18.289" v="3666" actId="478"/>
          <ac:spMkLst>
            <pc:docMk/>
            <pc:sldMk cId="138805020" sldId="297"/>
            <ac:spMk id="2" creationId="{16DA655E-9A65-31D8-86B5-5E5E7A476512}"/>
          </ac:spMkLst>
        </pc:spChg>
        <pc:spChg chg="mod">
          <ac:chgData name="Rajat Choudhary" userId="1cbc0f6773b49ec9" providerId="LiveId" clId="{84FB905A-950A-4FF1-9345-6CC937A3142D}" dt="2023-10-19T12:08:47.260" v="5138" actId="3626"/>
          <ac:spMkLst>
            <pc:docMk/>
            <pc:sldMk cId="138805020" sldId="297"/>
            <ac:spMk id="3" creationId="{9962157D-C684-1011-A37E-C0EFA36C4CC6}"/>
          </ac:spMkLst>
        </pc:spChg>
        <pc:spChg chg="del">
          <ac:chgData name="Rajat Choudhary" userId="1cbc0f6773b49ec9" providerId="LiveId" clId="{84FB905A-950A-4FF1-9345-6CC937A3142D}" dt="2023-10-18T18:18:51.628" v="3163" actId="478"/>
          <ac:spMkLst>
            <pc:docMk/>
            <pc:sldMk cId="138805020" sldId="297"/>
            <ac:spMk id="9" creationId="{7104CC86-77D7-9735-D40A-318A0025553C}"/>
          </ac:spMkLst>
        </pc:spChg>
        <pc:spChg chg="add del mod">
          <ac:chgData name="Rajat Choudhary" userId="1cbc0f6773b49ec9" providerId="LiveId" clId="{84FB905A-950A-4FF1-9345-6CC937A3142D}" dt="2023-10-18T18:21:51.564" v="3192"/>
          <ac:spMkLst>
            <pc:docMk/>
            <pc:sldMk cId="138805020" sldId="297"/>
            <ac:spMk id="11" creationId="{5ECB08C4-085A-5812-4DF7-DBFEAADBD263}"/>
          </ac:spMkLst>
        </pc:spChg>
        <pc:spChg chg="add del mod">
          <ac:chgData name="Rajat Choudhary" userId="1cbc0f6773b49ec9" providerId="LiveId" clId="{84FB905A-950A-4FF1-9345-6CC937A3142D}" dt="2023-10-18T19:09:20.246" v="3668" actId="478"/>
          <ac:spMkLst>
            <pc:docMk/>
            <pc:sldMk cId="138805020" sldId="297"/>
            <ac:spMk id="13" creationId="{D9391B76-7D3D-225D-76F5-E4A1EE919009}"/>
          </ac:spMkLst>
        </pc:spChg>
        <pc:picChg chg="add mod">
          <ac:chgData name="Rajat Choudhary" userId="1cbc0f6773b49ec9" providerId="LiveId" clId="{84FB905A-950A-4FF1-9345-6CC937A3142D}" dt="2023-10-18T21:21:16.776" v="4962" actId="1076"/>
          <ac:picMkLst>
            <pc:docMk/>
            <pc:sldMk cId="138805020" sldId="297"/>
            <ac:picMk id="4" creationId="{067758EF-D580-86B3-246E-2C160A9F5798}"/>
          </ac:picMkLst>
        </pc:picChg>
        <pc:picChg chg="del">
          <ac:chgData name="Rajat Choudhary" userId="1cbc0f6773b49ec9" providerId="LiveId" clId="{84FB905A-950A-4FF1-9345-6CC937A3142D}" dt="2023-10-18T18:18:47.313" v="3161" actId="478"/>
          <ac:picMkLst>
            <pc:docMk/>
            <pc:sldMk cId="138805020" sldId="297"/>
            <ac:picMk id="5" creationId="{9376BC22-3115-93E7-4B4B-ADAD195F4217}"/>
          </ac:picMkLst>
        </pc:picChg>
        <pc:picChg chg="add mod">
          <ac:chgData name="Rajat Choudhary" userId="1cbc0f6773b49ec9" providerId="LiveId" clId="{84FB905A-950A-4FF1-9345-6CC937A3142D}" dt="2023-10-18T21:20:11.697" v="4957" actId="1076"/>
          <ac:picMkLst>
            <pc:docMk/>
            <pc:sldMk cId="138805020" sldId="297"/>
            <ac:picMk id="6" creationId="{38DFD3E9-0214-CE8F-2520-DC49651A365E}"/>
          </ac:picMkLst>
        </pc:picChg>
        <pc:picChg chg="del">
          <ac:chgData name="Rajat Choudhary" userId="1cbc0f6773b49ec9" providerId="LiveId" clId="{84FB905A-950A-4FF1-9345-6CC937A3142D}" dt="2023-10-18T19:09:21.701" v="3669" actId="478"/>
          <ac:picMkLst>
            <pc:docMk/>
            <pc:sldMk cId="138805020" sldId="297"/>
            <ac:picMk id="7" creationId="{9228D87E-088B-4DEA-CF11-B819241C1606}"/>
          </ac:picMkLst>
        </pc:picChg>
        <pc:picChg chg="del">
          <ac:chgData name="Rajat Choudhary" userId="1cbc0f6773b49ec9" providerId="LiveId" clId="{84FB905A-950A-4FF1-9345-6CC937A3142D}" dt="2023-10-18T18:18:49.202" v="3162" actId="478"/>
          <ac:picMkLst>
            <pc:docMk/>
            <pc:sldMk cId="138805020" sldId="297"/>
            <ac:picMk id="8" creationId="{7854AE95-8EF6-3DBE-1632-BDBE91349FD5}"/>
          </ac:picMkLst>
        </pc:picChg>
      </pc:sldChg>
      <pc:sldChg chg="addSp delSp modSp add mod">
        <pc:chgData name="Rajat Choudhary" userId="1cbc0f6773b49ec9" providerId="LiveId" clId="{84FB905A-950A-4FF1-9345-6CC937A3142D}" dt="2023-10-18T21:14:02.994" v="4940" actId="2711"/>
        <pc:sldMkLst>
          <pc:docMk/>
          <pc:sldMk cId="2645010201" sldId="298"/>
        </pc:sldMkLst>
        <pc:spChg chg="mod">
          <ac:chgData name="Rajat Choudhary" userId="1cbc0f6773b49ec9" providerId="LiveId" clId="{84FB905A-950A-4FF1-9345-6CC937A3142D}" dt="2023-10-18T18:30:00.374" v="3269" actId="113"/>
          <ac:spMkLst>
            <pc:docMk/>
            <pc:sldMk cId="2645010201" sldId="298"/>
            <ac:spMk id="2" creationId="{16DA655E-9A65-31D8-86B5-5E5E7A476512}"/>
          </ac:spMkLst>
        </pc:spChg>
        <pc:spChg chg="del mod">
          <ac:chgData name="Rajat Choudhary" userId="1cbc0f6773b49ec9" providerId="LiveId" clId="{84FB905A-950A-4FF1-9345-6CC937A3142D}" dt="2023-10-18T18:29:24.552" v="3258" actId="478"/>
          <ac:spMkLst>
            <pc:docMk/>
            <pc:sldMk cId="2645010201" sldId="298"/>
            <ac:spMk id="3" creationId="{9962157D-C684-1011-A37E-C0EFA36C4CC6}"/>
          </ac:spMkLst>
        </pc:spChg>
        <pc:spChg chg="add mod">
          <ac:chgData name="Rajat Choudhary" userId="1cbc0f6773b49ec9" providerId="LiveId" clId="{84FB905A-950A-4FF1-9345-6CC937A3142D}" dt="2023-10-18T21:14:02.994" v="4940" actId="2711"/>
          <ac:spMkLst>
            <pc:docMk/>
            <pc:sldMk cId="2645010201" sldId="298"/>
            <ac:spMk id="4" creationId="{776FA962-FED0-B811-787B-C8C6AF3ABF2B}"/>
          </ac:spMkLst>
        </pc:spChg>
        <pc:picChg chg="del">
          <ac:chgData name="Rajat Choudhary" userId="1cbc0f6773b49ec9" providerId="LiveId" clId="{84FB905A-950A-4FF1-9345-6CC937A3142D}" dt="2023-10-18T18:25:29.434" v="3216" actId="478"/>
          <ac:picMkLst>
            <pc:docMk/>
            <pc:sldMk cId="2645010201" sldId="298"/>
            <ac:picMk id="6" creationId="{38DFD3E9-0214-CE8F-2520-DC49651A365E}"/>
          </ac:picMkLst>
        </pc:picChg>
        <pc:picChg chg="del">
          <ac:chgData name="Rajat Choudhary" userId="1cbc0f6773b49ec9" providerId="LiveId" clId="{84FB905A-950A-4FF1-9345-6CC937A3142D}" dt="2023-10-18T18:29:22.280" v="3257" actId="478"/>
          <ac:picMkLst>
            <pc:docMk/>
            <pc:sldMk cId="2645010201" sldId="298"/>
            <ac:picMk id="7" creationId="{9228D87E-088B-4DEA-CF11-B819241C1606}"/>
          </ac:picMkLst>
        </pc:picChg>
        <pc:picChg chg="add del mod">
          <ac:chgData name="Rajat Choudhary" userId="1cbc0f6773b49ec9" providerId="LiveId" clId="{84FB905A-950A-4FF1-9345-6CC937A3142D}" dt="2023-10-18T18:28:00.785" v="3243" actId="478"/>
          <ac:picMkLst>
            <pc:docMk/>
            <pc:sldMk cId="2645010201" sldId="298"/>
            <ac:picMk id="1026" creationId="{E70352A0-27A0-ED75-B172-033E2CEAC766}"/>
          </ac:picMkLst>
        </pc:picChg>
        <pc:picChg chg="add mod">
          <ac:chgData name="Rajat Choudhary" userId="1cbc0f6773b49ec9" providerId="LiveId" clId="{84FB905A-950A-4FF1-9345-6CC937A3142D}" dt="2023-10-18T18:29:37.612" v="3262" actId="1076"/>
          <ac:picMkLst>
            <pc:docMk/>
            <pc:sldMk cId="2645010201" sldId="298"/>
            <ac:picMk id="1028" creationId="{8EAC7836-99EA-E82B-BF69-00D032B1C566}"/>
          </ac:picMkLst>
        </pc:picChg>
      </pc:sldChg>
      <pc:sldChg chg="delSp modSp add del mod ord">
        <pc:chgData name="Rajat Choudhary" userId="1cbc0f6773b49ec9" providerId="LiveId" clId="{84FB905A-950A-4FF1-9345-6CC937A3142D}" dt="2023-10-18T18:30:38.396" v="3274" actId="2696"/>
        <pc:sldMkLst>
          <pc:docMk/>
          <pc:sldMk cId="2524119202" sldId="299"/>
        </pc:sldMkLst>
        <pc:spChg chg="mod">
          <ac:chgData name="Rajat Choudhary" userId="1cbc0f6773b49ec9" providerId="LiveId" clId="{84FB905A-950A-4FF1-9345-6CC937A3142D}" dt="2023-10-18T18:25:54.175" v="3223" actId="27636"/>
          <ac:spMkLst>
            <pc:docMk/>
            <pc:sldMk cId="2524119202" sldId="299"/>
            <ac:spMk id="3" creationId="{9962157D-C684-1011-A37E-C0EFA36C4CC6}"/>
          </ac:spMkLst>
        </pc:spChg>
        <pc:picChg chg="del">
          <ac:chgData name="Rajat Choudhary" userId="1cbc0f6773b49ec9" providerId="LiveId" clId="{84FB905A-950A-4FF1-9345-6CC937A3142D}" dt="2023-10-18T18:27:14.935" v="3233" actId="478"/>
          <ac:picMkLst>
            <pc:docMk/>
            <pc:sldMk cId="2524119202" sldId="299"/>
            <ac:picMk id="6" creationId="{38DFD3E9-0214-CE8F-2520-DC49651A365E}"/>
          </ac:picMkLst>
        </pc:picChg>
      </pc:sldChg>
      <pc:sldChg chg="addSp delSp modSp add mod">
        <pc:chgData name="Rajat Choudhary" userId="1cbc0f6773b49ec9" providerId="LiveId" clId="{84FB905A-950A-4FF1-9345-6CC937A3142D}" dt="2023-10-18T20:46:19.520" v="4867" actId="20577"/>
        <pc:sldMkLst>
          <pc:docMk/>
          <pc:sldMk cId="3620937974" sldId="300"/>
        </pc:sldMkLst>
        <pc:spChg chg="mod">
          <ac:chgData name="Rajat Choudhary" userId="1cbc0f6773b49ec9" providerId="LiveId" clId="{84FB905A-950A-4FF1-9345-6CC937A3142D}" dt="2023-10-18T18:38:10.398" v="3500" actId="20577"/>
          <ac:spMkLst>
            <pc:docMk/>
            <pc:sldMk cId="3620937974" sldId="300"/>
            <ac:spMk id="2" creationId="{16DA655E-9A65-31D8-86B5-5E5E7A476512}"/>
          </ac:spMkLst>
        </pc:spChg>
        <pc:spChg chg="mod">
          <ac:chgData name="Rajat Choudhary" userId="1cbc0f6773b49ec9" providerId="LiveId" clId="{84FB905A-950A-4FF1-9345-6CC937A3142D}" dt="2023-10-18T20:46:19.520" v="4867" actId="20577"/>
          <ac:spMkLst>
            <pc:docMk/>
            <pc:sldMk cId="3620937974" sldId="300"/>
            <ac:spMk id="4" creationId="{776FA962-FED0-B811-787B-C8C6AF3ABF2B}"/>
          </ac:spMkLst>
        </pc:spChg>
        <pc:picChg chg="del">
          <ac:chgData name="Rajat Choudhary" userId="1cbc0f6773b49ec9" providerId="LiveId" clId="{84FB905A-950A-4FF1-9345-6CC937A3142D}" dt="2023-10-18T18:30:40.873" v="3275" actId="478"/>
          <ac:picMkLst>
            <pc:docMk/>
            <pc:sldMk cId="3620937974" sldId="300"/>
            <ac:picMk id="1028" creationId="{8EAC7836-99EA-E82B-BF69-00D032B1C566}"/>
          </ac:picMkLst>
        </pc:picChg>
        <pc:picChg chg="add del mod">
          <ac:chgData name="Rajat Choudhary" userId="1cbc0f6773b49ec9" providerId="LiveId" clId="{84FB905A-950A-4FF1-9345-6CC937A3142D}" dt="2023-10-18T18:41:22.294" v="3540" actId="478"/>
          <ac:picMkLst>
            <pc:docMk/>
            <pc:sldMk cId="3620937974" sldId="300"/>
            <ac:picMk id="2050" creationId="{1BC5DE1C-2A8B-6637-5FE1-F83B255D702F}"/>
          </ac:picMkLst>
        </pc:picChg>
        <pc:picChg chg="add del mod">
          <ac:chgData name="Rajat Choudhary" userId="1cbc0f6773b49ec9" providerId="LiveId" clId="{84FB905A-950A-4FF1-9345-6CC937A3142D}" dt="2023-10-18T18:43:52.827" v="3555" actId="478"/>
          <ac:picMkLst>
            <pc:docMk/>
            <pc:sldMk cId="3620937974" sldId="300"/>
            <ac:picMk id="2052" creationId="{3F1AE714-8879-2137-CF5B-1C2BBB5A5C2D}"/>
          </ac:picMkLst>
        </pc:picChg>
        <pc:picChg chg="add del">
          <ac:chgData name="Rajat Choudhary" userId="1cbc0f6773b49ec9" providerId="LiveId" clId="{84FB905A-950A-4FF1-9345-6CC937A3142D}" dt="2023-10-18T18:43:51.787" v="3554"/>
          <ac:picMkLst>
            <pc:docMk/>
            <pc:sldMk cId="3620937974" sldId="300"/>
            <ac:picMk id="2054" creationId="{87D6DFFB-52B8-690E-B4ED-16D2E695D019}"/>
          </ac:picMkLst>
        </pc:picChg>
        <pc:picChg chg="add mod">
          <ac:chgData name="Rajat Choudhary" userId="1cbc0f6773b49ec9" providerId="LiveId" clId="{84FB905A-950A-4FF1-9345-6CC937A3142D}" dt="2023-10-18T18:44:03.171" v="3559" actId="14100"/>
          <ac:picMkLst>
            <pc:docMk/>
            <pc:sldMk cId="3620937974" sldId="300"/>
            <ac:picMk id="2056" creationId="{51E70757-2177-D60A-8382-9ADF6C2B97C3}"/>
          </ac:picMkLst>
        </pc:picChg>
      </pc:sldChg>
      <pc:sldChg chg="addSp delSp modSp add mod ord">
        <pc:chgData name="Rajat Choudhary" userId="1cbc0f6773b49ec9" providerId="LiveId" clId="{84FB905A-950A-4FF1-9345-6CC937A3142D}" dt="2023-10-18T21:54:24.512" v="5041" actId="1076"/>
        <pc:sldMkLst>
          <pc:docMk/>
          <pc:sldMk cId="267885588" sldId="301"/>
        </pc:sldMkLst>
        <pc:spChg chg="del mod">
          <ac:chgData name="Rajat Choudhary" userId="1cbc0f6773b49ec9" providerId="LiveId" clId="{84FB905A-950A-4FF1-9345-6CC937A3142D}" dt="2023-10-18T19:08:02.058" v="3625" actId="478"/>
          <ac:spMkLst>
            <pc:docMk/>
            <pc:sldMk cId="267885588" sldId="301"/>
            <ac:spMk id="2" creationId="{16DA655E-9A65-31D8-86B5-5E5E7A476512}"/>
          </ac:spMkLst>
        </pc:spChg>
        <pc:spChg chg="mod">
          <ac:chgData name="Rajat Choudhary" userId="1cbc0f6773b49ec9" providerId="LiveId" clId="{84FB905A-950A-4FF1-9345-6CC937A3142D}" dt="2023-10-18T20:47:19.069" v="4883" actId="20577"/>
          <ac:spMkLst>
            <pc:docMk/>
            <pc:sldMk cId="267885588" sldId="301"/>
            <ac:spMk id="3" creationId="{9962157D-C684-1011-A37E-C0EFA36C4CC6}"/>
          </ac:spMkLst>
        </pc:spChg>
        <pc:spChg chg="add mod">
          <ac:chgData name="Rajat Choudhary" userId="1cbc0f6773b49ec9" providerId="LiveId" clId="{84FB905A-950A-4FF1-9345-6CC937A3142D}" dt="2023-10-18T19:08:20.646" v="3628" actId="1076"/>
          <ac:spMkLst>
            <pc:docMk/>
            <pc:sldMk cId="267885588" sldId="301"/>
            <ac:spMk id="4" creationId="{5644FFA0-C930-BA2F-49D5-1374C1F9AE33}"/>
          </ac:spMkLst>
        </pc:spChg>
        <pc:spChg chg="add mod">
          <ac:chgData name="Rajat Choudhary" userId="1cbc0f6773b49ec9" providerId="LiveId" clId="{84FB905A-950A-4FF1-9345-6CC937A3142D}" dt="2023-10-18T19:08:26.238" v="3629" actId="1076"/>
          <ac:spMkLst>
            <pc:docMk/>
            <pc:sldMk cId="267885588" sldId="301"/>
            <ac:spMk id="6" creationId="{AFACF62C-A5D4-7F6F-D7D8-1D35A924968A}"/>
          </ac:spMkLst>
        </pc:spChg>
        <pc:spChg chg="del">
          <ac:chgData name="Rajat Choudhary" userId="1cbc0f6773b49ec9" providerId="LiveId" clId="{84FB905A-950A-4FF1-9345-6CC937A3142D}" dt="2023-10-18T18:38:33.774" v="3506" actId="478"/>
          <ac:spMkLst>
            <pc:docMk/>
            <pc:sldMk cId="267885588" sldId="301"/>
            <ac:spMk id="9" creationId="{7104CC86-77D7-9735-D40A-318A0025553C}"/>
          </ac:spMkLst>
        </pc:spChg>
        <pc:picChg chg="add mod">
          <ac:chgData name="Rajat Choudhary" userId="1cbc0f6773b49ec9" providerId="LiveId" clId="{84FB905A-950A-4FF1-9345-6CC937A3142D}" dt="2023-10-18T21:54:24.512" v="5041" actId="1076"/>
          <ac:picMkLst>
            <pc:docMk/>
            <pc:sldMk cId="267885588" sldId="301"/>
            <ac:picMk id="5" creationId="{3E56A53E-81E3-2E5C-BA7E-41A35495A282}"/>
          </ac:picMkLst>
        </pc:picChg>
        <pc:picChg chg="del">
          <ac:chgData name="Rajat Choudhary" userId="1cbc0f6773b49ec9" providerId="LiveId" clId="{84FB905A-950A-4FF1-9345-6CC937A3142D}" dt="2023-10-18T18:38:30.111" v="3504" actId="478"/>
          <ac:picMkLst>
            <pc:docMk/>
            <pc:sldMk cId="267885588" sldId="301"/>
            <ac:picMk id="5" creationId="{9376BC22-3115-93E7-4B4B-ADAD195F4217}"/>
          </ac:picMkLst>
        </pc:picChg>
        <pc:picChg chg="del">
          <ac:chgData name="Rajat Choudhary" userId="1cbc0f6773b49ec9" providerId="LiveId" clId="{84FB905A-950A-4FF1-9345-6CC937A3142D}" dt="2023-10-18T19:08:03.909" v="3626" actId="478"/>
          <ac:picMkLst>
            <pc:docMk/>
            <pc:sldMk cId="267885588" sldId="301"/>
            <ac:picMk id="7" creationId="{9228D87E-088B-4DEA-CF11-B819241C1606}"/>
          </ac:picMkLst>
        </pc:picChg>
        <pc:picChg chg="del">
          <ac:chgData name="Rajat Choudhary" userId="1cbc0f6773b49ec9" providerId="LiveId" clId="{84FB905A-950A-4FF1-9345-6CC937A3142D}" dt="2023-10-18T18:38:31.844" v="3505" actId="478"/>
          <ac:picMkLst>
            <pc:docMk/>
            <pc:sldMk cId="267885588" sldId="301"/>
            <ac:picMk id="8" creationId="{7854AE95-8EF6-3DBE-1632-BDBE91349FD5}"/>
          </ac:picMkLst>
        </pc:picChg>
        <pc:picChg chg="add del mod">
          <ac:chgData name="Rajat Choudhary" userId="1cbc0f6773b49ec9" providerId="LiveId" clId="{84FB905A-950A-4FF1-9345-6CC937A3142D}" dt="2023-10-18T19:01:37.522" v="3571" actId="478"/>
          <ac:picMkLst>
            <pc:docMk/>
            <pc:sldMk cId="267885588" sldId="301"/>
            <ac:picMk id="12" creationId="{8FBECCB0-91E1-225A-6489-54F922397B93}"/>
          </ac:picMkLst>
        </pc:picChg>
        <pc:picChg chg="add del mod">
          <ac:chgData name="Rajat Choudhary" userId="1cbc0f6773b49ec9" providerId="LiveId" clId="{84FB905A-950A-4FF1-9345-6CC937A3142D}" dt="2023-10-18T19:05:09.141" v="3578" actId="478"/>
          <ac:picMkLst>
            <pc:docMk/>
            <pc:sldMk cId="267885588" sldId="301"/>
            <ac:picMk id="14" creationId="{0255CE4C-0ED0-5376-C40C-25321D2710BC}"/>
          </ac:picMkLst>
        </pc:picChg>
        <pc:picChg chg="add mod">
          <ac:chgData name="Rajat Choudhary" userId="1cbc0f6773b49ec9" providerId="LiveId" clId="{84FB905A-950A-4FF1-9345-6CC937A3142D}" dt="2023-10-18T19:08:30.578" v="3630" actId="1076"/>
          <ac:picMkLst>
            <pc:docMk/>
            <pc:sldMk cId="267885588" sldId="301"/>
            <ac:picMk id="16" creationId="{AE8F85F7-6182-F284-1859-DE9908B2F854}"/>
          </ac:picMkLst>
        </pc:picChg>
        <pc:picChg chg="add del mod">
          <ac:chgData name="Rajat Choudhary" userId="1cbc0f6773b49ec9" providerId="LiveId" clId="{84FB905A-950A-4FF1-9345-6CC937A3142D}" dt="2023-10-18T21:53:57.858" v="5035" actId="478"/>
          <ac:picMkLst>
            <pc:docMk/>
            <pc:sldMk cId="267885588" sldId="301"/>
            <ac:picMk id="18" creationId="{D0649372-96D2-7A8A-45CE-7CD5674432C1}"/>
          </ac:picMkLst>
        </pc:picChg>
        <pc:picChg chg="add mod">
          <ac:chgData name="Rajat Choudhary" userId="1cbc0f6773b49ec9" providerId="LiveId" clId="{84FB905A-950A-4FF1-9345-6CC937A3142D}" dt="2023-10-18T20:47:34.495" v="4887" actId="1076"/>
          <ac:picMkLst>
            <pc:docMk/>
            <pc:sldMk cId="267885588" sldId="301"/>
            <ac:picMk id="3074" creationId="{2FFCA563-73F8-DE71-787B-96B722A59464}"/>
          </ac:picMkLst>
        </pc:picChg>
      </pc:sldChg>
      <pc:sldChg chg="modSp add mod ord">
        <pc:chgData name="Rajat Choudhary" userId="1cbc0f6773b49ec9" providerId="LiveId" clId="{84FB905A-950A-4FF1-9345-6CC937A3142D}" dt="2023-10-19T12:14:33.078" v="5165" actId="20577"/>
        <pc:sldMkLst>
          <pc:docMk/>
          <pc:sldMk cId="3532338805" sldId="302"/>
        </pc:sldMkLst>
        <pc:spChg chg="mod">
          <ac:chgData name="Rajat Choudhary" userId="1cbc0f6773b49ec9" providerId="LiveId" clId="{84FB905A-950A-4FF1-9345-6CC937A3142D}" dt="2023-10-19T12:14:33.078" v="5165" actId="20577"/>
          <ac:spMkLst>
            <pc:docMk/>
            <pc:sldMk cId="3532338805" sldId="302"/>
            <ac:spMk id="2" creationId="{0624BCD6-6A74-09D8-F71C-B178FFDF755C}"/>
          </ac:spMkLst>
        </pc:spChg>
      </pc:sldChg>
      <pc:sldChg chg="modSp add del mod ord">
        <pc:chgData name="Rajat Choudhary" userId="1cbc0f6773b49ec9" providerId="LiveId" clId="{84FB905A-950A-4FF1-9345-6CC937A3142D}" dt="2023-10-18T19:07:14.536" v="3616" actId="2890"/>
        <pc:sldMkLst>
          <pc:docMk/>
          <pc:sldMk cId="964863857" sldId="303"/>
        </pc:sldMkLst>
        <pc:spChg chg="mod">
          <ac:chgData name="Rajat Choudhary" userId="1cbc0f6773b49ec9" providerId="LiveId" clId="{84FB905A-950A-4FF1-9345-6CC937A3142D}" dt="2023-10-18T19:07:12.778" v="3614" actId="20577"/>
          <ac:spMkLst>
            <pc:docMk/>
            <pc:sldMk cId="964863857" sldId="303"/>
            <ac:spMk id="2" creationId="{0624BCD6-6A74-09D8-F71C-B178FFDF755C}"/>
          </ac:spMkLst>
        </pc:spChg>
      </pc:sldChg>
      <pc:sldChg chg="modSp add mod ord">
        <pc:chgData name="Rajat Choudhary" userId="1cbc0f6773b49ec9" providerId="LiveId" clId="{84FB905A-950A-4FF1-9345-6CC937A3142D}" dt="2023-10-18T19:09:08.467" v="3661" actId="5793"/>
        <pc:sldMkLst>
          <pc:docMk/>
          <pc:sldMk cId="2587895435" sldId="303"/>
        </pc:sldMkLst>
        <pc:spChg chg="mod">
          <ac:chgData name="Rajat Choudhary" userId="1cbc0f6773b49ec9" providerId="LiveId" clId="{84FB905A-950A-4FF1-9345-6CC937A3142D}" dt="2023-10-18T19:09:08.467" v="3661" actId="5793"/>
          <ac:spMkLst>
            <pc:docMk/>
            <pc:sldMk cId="2587895435" sldId="303"/>
            <ac:spMk id="2" creationId="{0624BCD6-6A74-09D8-F71C-B178FFDF755C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BAD722-3B10-FA45-A672-A5331FABD224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DB936C-2B59-AE40-A9B5-6DE98010B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706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B8E7A-E988-BE04-FD95-F8C1DE214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8FA34-D99B-81C2-89AF-AF9BD5A195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5F331-527E-7040-631E-90283BB90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0C7B9-B8EE-BBF2-1F5E-4DED8E2B8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92EE9-D84B-9AC7-4762-38ACEC112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82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B069C-8CFC-81CB-8553-6C47A986E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D38D47-D3FC-3FBF-3207-540570DB0D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218CD-2BBF-96A0-FCF5-A6457985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ED44C-B39C-8BBD-011F-174C1745B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61471-CB50-E14B-DAF7-8786AB180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49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55B7A1-D79B-FA88-231F-9078DB08D7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8D0C6-2A8A-8FA1-1CD6-362FF27B4E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84546-5F0F-A392-48CB-5440E12A1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15FD3-D8DF-6A13-3DB0-BB24EC1D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77FC9-4A4B-19FC-279A-448C62D80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97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3D1AE-591B-FBB4-D9C5-F96A6D129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DCB74-5162-A277-B665-FCAF178E3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4B0AE-86F6-9F0D-D932-406E9E258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A0316-C5A8-0FA7-4207-CF8136C0C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ADF9A-C8A9-4FA6-EF2E-D49E16FF1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3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F440A-C1BD-D2DD-438E-66E5C6AAB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311C3-D3DA-221E-5E7C-906EC61E9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1D706-3E3F-BE91-CD1E-59D382A0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DED69-0DCF-3940-7454-11A86E17A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234FF-CD1E-E71E-5320-DA84E00BB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761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A7BE5-5430-EB4D-2EEA-173154BCC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C1740-5DAF-B5F4-3B90-92ED92240A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D6A5F6-5DEB-BA44-AE21-E9C9E63B1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2C2480-4FD7-C1E5-391D-C27023342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B2AC8-4B9A-AD5F-9EF6-7DA440C95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3DFDA-EBE0-871A-2D69-5E5C5E55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91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9D59F-88CC-9273-3451-D3C8286AB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FCA3B1-DC21-546F-E774-8D6CA6748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7D33B8-DB45-4C1F-6AE0-E7E7C6469F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52BFF9-3AEA-FDEE-75AA-0B58E4B33A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A83E2B-7BC5-F789-6323-239DB429BF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C7966-6F88-1450-8F6D-230790D92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D5DC01-1A11-5E20-E546-9A60BCC0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76E90-1627-8DA2-2FCC-8B3D712E8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21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4790F-99B6-9E1E-BB88-C5178DAD0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840F8C-D32D-C1B9-EC6B-0C8A7097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8D7F0C-08CD-9A4A-9EE1-8FA5DDAD8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5B1B1-C545-0F84-A59C-A230CEC0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87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909D11-CF39-AF86-D792-044CCB4E7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D1D148-5569-516B-0D07-F3ACC063F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2C4D54-15EE-D5A6-14DA-4516F6590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391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C1AE8-87E5-C8A5-4109-C0DF71C45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BB925-A288-A0A5-3DEE-BF1E67367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D16D04-C1A8-8BCE-6F47-93DCF8274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015655-7F43-CF4C-2BAA-1AF770373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DE684-A865-CC27-60E3-3B56735ED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EC02FD-85F9-2445-6DAD-E458ECA34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158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1E952-CF5A-1BF9-B09C-D3CF7255C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72C8A4-27A2-747E-B14D-0DBF47779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6D61F1-0F03-8CDC-A674-D76025B5DE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DAD3A-C11C-B22E-3B15-D008AA849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5CFED6-0A25-20CC-10FC-C525CBA98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65363-0193-38C5-7B5C-2F20BAC27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878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C35746-2E8B-AB3F-6042-4D062703B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0B9153-FBA3-03E3-8F4E-3BB2A806A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A6F-1856-AA48-5DEB-F6FEFCEBCC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B2A66-2644-8F46-A3C9-DF8BBBA77B3F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4113A-E2AF-4F41-E42D-34E8ACCC28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799F6-81FA-5092-50AA-93B7CA319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9AB6BD-8D46-7548-8B57-2A588563B2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51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file:///C:\Users\user\Desktop\BGS\Figure1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500B4A4-B1F1-41EA-886A-B8A210DBC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55A99C-0BDC-4DBE-8E40-9FA66F6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FAEC8F-BD0D-CE3B-60A5-18113342E357}"/>
              </a:ext>
            </a:extLst>
          </p:cNvPr>
          <p:cNvSpPr txBox="1"/>
          <p:nvPr/>
        </p:nvSpPr>
        <p:spPr>
          <a:xfrm>
            <a:off x="2325952" y="2396043"/>
            <a:ext cx="753978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my data science skills and experience aid BGS’s environmental research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Rajat Choudhary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 October 2023 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44E5B35-0870-6D09-366D-8B0111D81FFF}"/>
              </a:ext>
            </a:extLst>
          </p:cNvPr>
          <p:cNvCxnSpPr/>
          <p:nvPr/>
        </p:nvCxnSpPr>
        <p:spPr>
          <a:xfrm>
            <a:off x="2679136" y="3598607"/>
            <a:ext cx="6833419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3" name="Picture 12" descr="Young plant in the morning light">
            <a:extLst>
              <a:ext uri="{FF2B5EF4-FFF2-40B4-BE49-F238E27FC236}">
                <a16:creationId xmlns:a16="http://schemas.microsoft.com/office/drawing/2014/main" id="{74816015-A31F-6087-C5CC-886C165FD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0092" y="257994"/>
            <a:ext cx="2816437" cy="188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271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2239D2-A05D-4A1C-9F06-FBA7FC730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A655E-9A65-31D8-86B5-5E5E7A476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538956"/>
            <a:ext cx="8985250" cy="1118394"/>
          </a:xfrm>
        </p:spPr>
        <p:txBody>
          <a:bodyPr anchor="t"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and Evaluation</a:t>
            </a:r>
            <a:r>
              <a:rPr lang="en-US" sz="4000" dirty="0"/>
              <a:t> </a:t>
            </a:r>
          </a:p>
        </p:txBody>
      </p:sp>
      <p:pic>
        <p:nvPicPr>
          <p:cNvPr id="7" name="Graphic 6" descr="Document with solid fill">
            <a:extLst>
              <a:ext uri="{FF2B5EF4-FFF2-40B4-BE49-F238E27FC236}">
                <a16:creationId xmlns:a16="http://schemas.microsoft.com/office/drawing/2014/main" id="{9228D87E-088B-4DEA-CF11-B819241C1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4900" y="538956"/>
            <a:ext cx="749300" cy="7493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2157D-C684-1011-A37E-C0EFA36C4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650" y="1847850"/>
            <a:ext cx="3729990" cy="15514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</a:p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Recall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marL="0" indent="0">
              <a:buNone/>
            </a:pPr>
            <a:endParaRPr lang="en-US" sz="17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7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76BC22-3115-93E7-4B4B-ADAD195F42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90" r="1260"/>
          <a:stretch/>
        </p:blipFill>
        <p:spPr>
          <a:xfrm>
            <a:off x="5365262" y="1288255"/>
            <a:ext cx="5568210" cy="44879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54AE95-8EF6-3DBE-1632-BDBE91349F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499" y="3817548"/>
            <a:ext cx="4229467" cy="16613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04CC86-77D7-9735-D40A-318A0025553C}"/>
              </a:ext>
            </a:extLst>
          </p:cNvPr>
          <p:cNvSpPr txBox="1"/>
          <p:nvPr/>
        </p:nvSpPr>
        <p:spPr>
          <a:xfrm>
            <a:off x="2217993" y="3431448"/>
            <a:ext cx="232666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Report</a:t>
            </a:r>
            <a:endParaRPr lang="en-GB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Accuracy, Precision, Recall or F1? | by Koo Ping Shung | Towards Data  Science">
            <a:extLst>
              <a:ext uri="{FF2B5EF4-FFF2-40B4-BE49-F238E27FC236}">
                <a16:creationId xmlns:a16="http://schemas.microsoft.com/office/drawing/2014/main" id="{F5659321-586E-5706-866D-634598F8FE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" t="61636" r="-1" b="1637"/>
          <a:stretch/>
        </p:blipFill>
        <p:spPr bwMode="auto">
          <a:xfrm>
            <a:off x="1020105" y="2595677"/>
            <a:ext cx="2969947" cy="540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971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4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18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2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22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24BCD6-6A74-09D8-F71C-B178FFDF755C}"/>
              </a:ext>
            </a:extLst>
          </p:cNvPr>
          <p:cNvSpPr txBox="1"/>
          <p:nvPr/>
        </p:nvSpPr>
        <p:spPr>
          <a:xfrm>
            <a:off x="2761858" y="2228671"/>
            <a:ext cx="6668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>
                <a:latin typeface="Times New Roman" panose="02020603050405020304" pitchFamily="18" charset="0"/>
                <a:cs typeface="Times New Roman" panose="02020603050405020304" pitchFamily="18" charset="0"/>
              </a:rPr>
              <a:t>Findings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976532-E6A9-05E8-B2E1-4D8F1BE674A2}"/>
              </a:ext>
            </a:extLst>
          </p:cNvPr>
          <p:cNvCxnSpPr/>
          <p:nvPr/>
        </p:nvCxnSpPr>
        <p:spPr>
          <a:xfrm>
            <a:off x="2761858" y="4100051"/>
            <a:ext cx="680392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338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2239D2-A05D-4A1C-9F06-FBA7FC730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2157D-C684-1011-A37E-C0EFA36C4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408" y="652027"/>
            <a:ext cx="6932586" cy="541390"/>
          </a:xfrm>
        </p:spPr>
        <p:txBody>
          <a:bodyPr>
            <a:normAutofit/>
          </a:bodyPr>
          <a:lstStyle/>
          <a:p>
            <a:pPr marL="342900" indent="-342900"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IN" sz="19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Which regions and </a:t>
            </a:r>
            <a:r>
              <a:rPr lang="en-IN" sz="19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 action="ppaction://hlinkfile"/>
              </a:rPr>
              <a:t>month</a:t>
            </a:r>
            <a:r>
              <a:rPr lang="en-IN" sz="19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 action="ppaction://hlinkfile"/>
              </a:rPr>
              <a:t>s</a:t>
            </a:r>
            <a:r>
              <a:rPr lang="en-IN" sz="19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are most reactive to fire?</a:t>
            </a:r>
            <a:endParaRPr lang="en-GB" sz="19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7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7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DFD3E9-0214-CE8F-2520-DC49651A3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52" y="1734790"/>
            <a:ext cx="5661952" cy="32114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7758EF-D580-86B3-246E-2C160A9F57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6378" y="1734790"/>
            <a:ext cx="4965489" cy="364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05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2239D2-A05D-4A1C-9F06-FBA7FC730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A655E-9A65-31D8-86B5-5E5E7A476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8956"/>
            <a:ext cx="10394950" cy="1118394"/>
          </a:xfrm>
        </p:spPr>
        <p:txBody>
          <a:bodyPr anchor="t">
            <a:normAutofit/>
          </a:bodyPr>
          <a:lstStyle/>
          <a:p>
            <a:pPr marL="0" indent="0">
              <a:spcAft>
                <a:spcPts val="800"/>
              </a:spcAft>
              <a:buNone/>
              <a:tabLst>
                <a:tab pos="914400" algn="l"/>
              </a:tabLst>
            </a:pPr>
            <a:r>
              <a:rPr lang="en-US" sz="2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   How were the conditions in that month and regions relative to others ?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EAC7836-99EA-E82B-BF69-00D032B1C5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413" y="1098153"/>
            <a:ext cx="6966987" cy="4929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76FA962-FED0-B811-787B-C8C6AF3ABF2B}"/>
              </a:ext>
            </a:extLst>
          </p:cNvPr>
          <p:cNvSpPr txBox="1"/>
          <p:nvPr/>
        </p:nvSpPr>
        <p:spPr>
          <a:xfrm>
            <a:off x="609599" y="1657349"/>
            <a:ext cx="35396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Evapotranspiration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fluctuates a lot in the months of Aug and Sept.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months see very less precipitation, have maximum average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vapour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pressure.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temperature and Avg Soil temperature is higher. </a:t>
            </a:r>
          </a:p>
        </p:txBody>
      </p:sp>
    </p:spTree>
    <p:extLst>
      <p:ext uri="{BB962C8B-B14F-4D97-AF65-F5344CB8AC3E}">
        <p14:creationId xmlns:p14="http://schemas.microsoft.com/office/powerpoint/2010/main" val="2645010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2239D2-A05D-4A1C-9F06-FBA7FC730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A655E-9A65-31D8-86B5-5E5E7A476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8956"/>
            <a:ext cx="10394950" cy="1118394"/>
          </a:xfrm>
        </p:spPr>
        <p:txBody>
          <a:bodyPr anchor="t">
            <a:normAutofit/>
          </a:bodyPr>
          <a:lstStyle/>
          <a:p>
            <a:pPr>
              <a:spcAft>
                <a:spcPts val="800"/>
              </a:spcAft>
              <a:tabLst>
                <a:tab pos="914400" algn="l"/>
              </a:tabLst>
            </a:pPr>
            <a:r>
              <a:rPr lang="en-US" sz="20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How do different environment conditions change when there is fire?</a:t>
            </a:r>
            <a:br>
              <a:rPr lang="en-US" sz="20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0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6FA962-FED0-B811-787B-C8C6AF3ABF2B}"/>
              </a:ext>
            </a:extLst>
          </p:cNvPr>
          <p:cNvSpPr txBox="1"/>
          <p:nvPr/>
        </p:nvSpPr>
        <p:spPr>
          <a:xfrm>
            <a:off x="609599" y="1657349"/>
            <a:ext cx="3869852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GB" b="0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19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Positive Correlation </a:t>
            </a:r>
            <a:r>
              <a:rPr lang="en-GB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fire: 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 Temp (Max and Avg),</a:t>
            </a:r>
            <a:r>
              <a:rPr lang="en-GB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Avg. Soil Temp, 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Avg. Vapor Pressure, </a:t>
            </a:r>
            <a:r>
              <a:rPr lang="en-GB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Dew point, 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Evapotranspiration, Solar radiation</a:t>
            </a:r>
            <a:endParaRPr lang="en-GB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19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Negative Correlation with fire: Relative humidity (Max and </a:t>
            </a:r>
            <a:r>
              <a:rPr lang="en-GB" sz="19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Avg</a:t>
            </a:r>
            <a:r>
              <a:rPr lang="en-GB" sz="19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GB" sz="19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Avg. </a:t>
            </a:r>
            <a:r>
              <a:rPr lang="en-GB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Speed, Wind Run, </a:t>
            </a:r>
            <a:r>
              <a:rPr lang="en-GB" sz="19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Precipitation</a:t>
            </a:r>
            <a:endParaRPr lang="en-GB" sz="19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51E70757-2177-D60A-8382-9ADF6C2B9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3990" y="1101212"/>
            <a:ext cx="6260423" cy="5552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0937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2239D2-A05D-4A1C-9F06-FBA7FC730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2157D-C684-1011-A37E-C0EFA36C4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650" y="758206"/>
            <a:ext cx="3700000" cy="42545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Variables with highest causality to fire? </a:t>
            </a:r>
          </a:p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Structural Agnostic Model(SAM) </a:t>
            </a:r>
          </a:p>
          <a:p>
            <a:pPr marL="0" indent="0">
              <a:buNone/>
            </a:pPr>
            <a:endParaRPr lang="en-US" sz="17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7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644FFA0-C930-BA2F-49D5-1374C1F9AE33}"/>
              </a:ext>
            </a:extLst>
          </p:cNvPr>
          <p:cNvSpPr txBox="1">
            <a:spLocks/>
          </p:cNvSpPr>
          <p:nvPr/>
        </p:nvSpPr>
        <p:spPr>
          <a:xfrm>
            <a:off x="4333882" y="758205"/>
            <a:ext cx="3591846" cy="4254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Which combination of environment conditions result in most fire?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700" b="1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IN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FACF62C-A5D4-7F6F-D7D8-1D35A924968A}"/>
              </a:ext>
            </a:extLst>
          </p:cNvPr>
          <p:cNvSpPr txBox="1">
            <a:spLocks/>
          </p:cNvSpPr>
          <p:nvPr/>
        </p:nvSpPr>
        <p:spPr>
          <a:xfrm>
            <a:off x="8431574" y="758204"/>
            <a:ext cx="3591846" cy="4254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How similar are the different regions based on their environmental conditions?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700" b="1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IN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FFCA563-73F8-DE71-787B-96B722A594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7" r="3012" b="4910"/>
          <a:stretch/>
        </p:blipFill>
        <p:spPr bwMode="auto">
          <a:xfrm>
            <a:off x="224699" y="2185287"/>
            <a:ext cx="4161850" cy="3914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E8F85F7-6182-F284-1859-DE9908B2F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0237" y="1949019"/>
            <a:ext cx="2682472" cy="38179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56A53E-81E3-2E5C-BA7E-41A35495A2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397" y="1706033"/>
            <a:ext cx="467606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85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4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18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2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22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24BCD6-6A74-09D8-F71C-B178FFDF755C}"/>
              </a:ext>
            </a:extLst>
          </p:cNvPr>
          <p:cNvSpPr txBox="1"/>
          <p:nvPr/>
        </p:nvSpPr>
        <p:spPr>
          <a:xfrm>
            <a:off x="2761858" y="2228671"/>
            <a:ext cx="6668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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976532-E6A9-05E8-B2E1-4D8F1BE674A2}"/>
              </a:ext>
            </a:extLst>
          </p:cNvPr>
          <p:cNvCxnSpPr/>
          <p:nvPr/>
        </p:nvCxnSpPr>
        <p:spPr>
          <a:xfrm>
            <a:off x="2761858" y="4100051"/>
            <a:ext cx="680392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895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67064-6AC5-0829-88BD-987FDBFAA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B6BA2-E5AF-A46E-D83B-8AFAC1D59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Demonstrating Data Proficiency: Relevant Datasets. </a:t>
            </a:r>
          </a:p>
          <a:p>
            <a:pPr marL="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Relevant, Transferable Skills Acquired from past roles.</a:t>
            </a:r>
          </a:p>
          <a:p>
            <a:pPr marL="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 Impact Through Data Science : An Example Project.</a:t>
            </a:r>
          </a:p>
          <a:p>
            <a:pPr marL="0" indent="0">
              <a:buNone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428750" lvl="2" indent="-514350">
              <a:buFont typeface="+mj-lt"/>
              <a:buAutoNum type="romanLcPeriod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  <a:p>
            <a:pPr marL="1428750" lvl="2" indent="-514350">
              <a:buFont typeface="+mj-lt"/>
              <a:buAutoNum type="romanLcPeriod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Data-Preprocessing </a:t>
            </a:r>
          </a:p>
          <a:p>
            <a:pPr marL="1428750" lvl="2" indent="-514350">
              <a:buFont typeface="+mj-lt"/>
              <a:buAutoNum type="romanLcPeriod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Modelling</a:t>
            </a:r>
          </a:p>
          <a:p>
            <a:pPr marL="1428750" lvl="2" indent="-514350">
              <a:buFont typeface="+mj-lt"/>
              <a:buAutoNum type="romanLcPeriod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Findings &amp; Implications  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14452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4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18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2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22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24BCD6-6A74-09D8-F71C-B178FFDF755C}"/>
              </a:ext>
            </a:extLst>
          </p:cNvPr>
          <p:cNvSpPr txBox="1"/>
          <p:nvPr/>
        </p:nvSpPr>
        <p:spPr>
          <a:xfrm>
            <a:off x="2761858" y="2228671"/>
            <a:ext cx="666828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Demonstrating Data Proficiency: Relevant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  <a:endParaRPr lang="en-GB" sz="36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976532-E6A9-05E8-B2E1-4D8F1BE674A2}"/>
              </a:ext>
            </a:extLst>
          </p:cNvPr>
          <p:cNvCxnSpPr/>
          <p:nvPr/>
        </p:nvCxnSpPr>
        <p:spPr>
          <a:xfrm>
            <a:off x="2761858" y="4100051"/>
            <a:ext cx="680392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093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A655E-9A65-31D8-86B5-5E5E7A47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2157D-C684-1011-A37E-C0EFA36C4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Spatial Data:</a:t>
            </a:r>
          </a:p>
          <a:p>
            <a:pPr lvl="1"/>
            <a:r>
              <a:rPr lang="en-IN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ransport alert system exploiting Twitter data</a:t>
            </a:r>
          </a:p>
          <a:p>
            <a:pPr lvl="1"/>
            <a:r>
              <a:rPr lang="en-IN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Geographical Bias</a:t>
            </a:r>
            <a:endParaRPr lang="en-IN" sz="20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Explicit and Implicit feedback data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Household panel data: Survey data of 42,000 Indian households; impact of land policy on crop diversity.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20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Environment Data</a:t>
            </a:r>
            <a:r>
              <a:rPr lang="en-GB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GB" sz="2000" dirty="0">
                <a:solidFill>
                  <a:srgbClr val="1F2328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GB" sz="2000" b="0" i="0" dirty="0">
                <a:solidFill>
                  <a:srgbClr val="1F2328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aily environmental conditions in the regions of Northern and Souther</a:t>
            </a:r>
            <a:r>
              <a:rPr lang="en-GB" sz="20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California, USA;  wild-fire prevention. </a:t>
            </a:r>
            <a:endParaRPr lang="en-IN" sz="20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sz="20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63968-7CEA-2BED-3619-D6E8CF6D087A}"/>
              </a:ext>
            </a:extLst>
          </p:cNvPr>
          <p:cNvSpPr txBox="1"/>
          <p:nvPr/>
        </p:nvSpPr>
        <p:spPr>
          <a:xfrm>
            <a:off x="481781" y="6176963"/>
            <a:ext cx="1060900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Geochemistry and health in the Kenyan Rift Valley (BGS) : Survey data 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relating to land use, crops grown, drinking water source/usage drinking water, urine sample, etc.</a:t>
            </a: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5895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4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18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2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22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24BCD6-6A74-09D8-F71C-B178FFDF755C}"/>
              </a:ext>
            </a:extLst>
          </p:cNvPr>
          <p:cNvSpPr txBox="1"/>
          <p:nvPr/>
        </p:nvSpPr>
        <p:spPr>
          <a:xfrm>
            <a:off x="2761858" y="2228671"/>
            <a:ext cx="66682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Relevant, Transferable Skills Acquired from past roles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976532-E6A9-05E8-B2E1-4D8F1BE674A2}"/>
              </a:ext>
            </a:extLst>
          </p:cNvPr>
          <p:cNvCxnSpPr/>
          <p:nvPr/>
        </p:nvCxnSpPr>
        <p:spPr>
          <a:xfrm>
            <a:off x="2761858" y="4100051"/>
            <a:ext cx="680392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997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A655E-9A65-31D8-86B5-5E5E7A47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2157D-C684-1011-A37E-C0EFA36C4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0044" y="1555238"/>
            <a:ext cx="10872019" cy="4840646"/>
          </a:xfrm>
        </p:spPr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Conducting Extensive Literature Survey : Finding Aims, Methodology and goals of the study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Identifying Datasets, Cleaning, Exploratory Data Analysis (EDA), Data Preprocessing, Statistical and Predictive Modelling, Data Visualisation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Performing scientific research and computation</a:t>
            </a:r>
            <a:endParaRPr lang="en-GB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Inferring Causal Structure from the Data : Causal Discovery Analysis (CDA)</a:t>
            </a:r>
            <a:endParaRPr lang="en-GB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Combining a range of data sources to produce the selection rate of different features and their similarities.</a:t>
            </a:r>
            <a:endParaRPr lang="en-GB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Maintaining technical and Research documentation for each process : Repeatable Research</a:t>
            </a:r>
            <a:endParaRPr lang="en-GB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Translating findings for non</a:t>
            </a:r>
            <a:r>
              <a:rPr lang="en-GB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-technical audiences</a:t>
            </a:r>
            <a:endParaRPr lang="en-GB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Combined Research with International Audience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Working in tandem with Data Management teams </a:t>
            </a:r>
            <a:endParaRPr lang="en-IN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GB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IN" sz="20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B0A87-6D27-A0B1-F385-46B53AEEDB0E}"/>
              </a:ext>
            </a:extLst>
          </p:cNvPr>
          <p:cNvSpPr txBox="1"/>
          <p:nvPr/>
        </p:nvSpPr>
        <p:spPr>
          <a:xfrm>
            <a:off x="838199" y="6379804"/>
            <a:ext cx="91907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Languages and Software:</a:t>
            </a:r>
            <a:r>
              <a:rPr lang="en-US" sz="1600" b="1" spc="10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spc="10" dirty="0">
                <a:solidFill>
                  <a:srgbClr val="20202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Python, SQL, </a:t>
            </a:r>
            <a:r>
              <a:rPr lang="en-US" sz="1600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Jupyter</a:t>
            </a:r>
            <a:r>
              <a:rPr lang="en-US" sz="1600" spc="-15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Notebook,</a:t>
            </a:r>
            <a:r>
              <a:rPr lang="en-US" sz="1600" spc="5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Tableau, </a:t>
            </a:r>
            <a:r>
              <a:rPr lang="en-US" sz="1600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Google</a:t>
            </a:r>
            <a:r>
              <a:rPr lang="en-US" sz="1600" spc="-25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Colab,</a:t>
            </a:r>
            <a:r>
              <a:rPr lang="en-US" sz="1600" spc="-10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20202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Spyder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865925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4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0" name="Group 16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18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20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22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24BCD6-6A74-09D8-F71C-B178FFDF755C}"/>
              </a:ext>
            </a:extLst>
          </p:cNvPr>
          <p:cNvSpPr txBox="1"/>
          <p:nvPr/>
        </p:nvSpPr>
        <p:spPr>
          <a:xfrm>
            <a:off x="2761858" y="2228671"/>
            <a:ext cx="66682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 Impact Through Data Science : An Example Project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976532-E6A9-05E8-B2E1-4D8F1BE674A2}"/>
              </a:ext>
            </a:extLst>
          </p:cNvPr>
          <p:cNvCxnSpPr/>
          <p:nvPr/>
        </p:nvCxnSpPr>
        <p:spPr>
          <a:xfrm>
            <a:off x="2761858" y="4100051"/>
            <a:ext cx="680392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9849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2239D2-A05D-4A1C-9F06-FBA7FC730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A655E-9A65-31D8-86B5-5E5E7A476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538956"/>
            <a:ext cx="8985250" cy="1118394"/>
          </a:xfrm>
        </p:spPr>
        <p:txBody>
          <a:bodyPr anchor="t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r>
              <a:rPr lang="en-US" sz="4000" dirty="0"/>
              <a:t> </a:t>
            </a:r>
          </a:p>
        </p:txBody>
      </p:sp>
      <p:pic>
        <p:nvPicPr>
          <p:cNvPr id="7" name="Graphic 6" descr="Arrow circle with solid fill">
            <a:extLst>
              <a:ext uri="{FF2B5EF4-FFF2-40B4-BE49-F238E27FC236}">
                <a16:creationId xmlns:a16="http://schemas.microsoft.com/office/drawing/2014/main" id="{9228D87E-088B-4DEA-CF11-B819241C1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4900" y="538956"/>
            <a:ext cx="749300" cy="7493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2157D-C684-1011-A37E-C0EFA36C4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650" y="1847849"/>
            <a:ext cx="9994900" cy="42545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 the probability of wildfire in California and Analyze the Factors contributing to Risk Environment</a:t>
            </a:r>
          </a:p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Description: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of daily environmental conditions from each county; spanning two years. (2018-2020)</a:t>
            </a:r>
          </a:p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Variables: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Evapotranspiration, 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Precipitation,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Solar radiation, Vapor Pressure, Air temp, Relative Humidity, 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Dew point temperature, Wind Speed, Wind Run, Soil Temp</a:t>
            </a:r>
          </a:p>
          <a:p>
            <a:pPr marL="0" lvl="0" indent="0"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sz="17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Expected outcomes: </a:t>
            </a:r>
            <a:endParaRPr lang="en-GB" sz="1700" b="1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stem Font Regular"/>
              <a:buChar char="–"/>
              <a:tabLst>
                <a:tab pos="914400" algn="l"/>
              </a:tabLst>
            </a:pP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Which region and month are most reactive to fire?</a:t>
            </a:r>
            <a:endParaRPr lang="en-GB" sz="17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stem Font Regular"/>
              <a:buChar char="–"/>
              <a:tabLst>
                <a:tab pos="914400" algn="l"/>
              </a:tabLst>
            </a:pP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were the conditions in that month and regions relative to others ?</a:t>
            </a:r>
            <a:endParaRPr lang="en-GB" sz="17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stem Font Regular"/>
              <a:buChar char="–"/>
              <a:tabLst>
                <a:tab pos="914400" algn="l"/>
              </a:tabLst>
            </a:pPr>
            <a:r>
              <a:rPr lang="en-GB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do different environment conditions change when there is fire?</a:t>
            </a:r>
          </a:p>
          <a:p>
            <a:pPr marL="742950" lvl="1" indent="-285750">
              <a:spcAft>
                <a:spcPts val="800"/>
              </a:spcAft>
              <a:buFont typeface="System Font Regular"/>
              <a:buChar char="–"/>
              <a:tabLst>
                <a:tab pos="914400" algn="l"/>
              </a:tabLst>
            </a:pPr>
            <a:r>
              <a:rPr lang="en-IN" sz="17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ariables with highest causality to fire? </a:t>
            </a:r>
            <a:endParaRPr lang="en-GB" sz="17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stem Font Regular"/>
              <a:buChar char="–"/>
              <a:tabLst>
                <a:tab pos="914400" algn="l"/>
              </a:tabLst>
            </a:pP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Which </a:t>
            </a:r>
            <a:r>
              <a:rPr lang="en-IN" sz="17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combination of </a:t>
            </a: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environment conditions result in most fire?</a:t>
            </a:r>
            <a:endParaRPr lang="en-GB" sz="17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spcAft>
                <a:spcPts val="800"/>
              </a:spcAft>
              <a:buFont typeface="System Font Regular"/>
              <a:buChar char="–"/>
              <a:tabLst>
                <a:tab pos="914400" algn="l"/>
              </a:tabLst>
            </a:pPr>
            <a:r>
              <a:rPr lang="en-IN" sz="17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similar are the regions based on their environmental conditions? </a:t>
            </a:r>
            <a:endParaRPr lang="en-GB" sz="17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700" b="0" i="0" u="none" strike="noStrike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2F354C-EF8C-42E2-CEC2-56B528D18023}"/>
              </a:ext>
            </a:extLst>
          </p:cNvPr>
          <p:cNvSpPr txBox="1"/>
          <p:nvPr/>
        </p:nvSpPr>
        <p:spPr>
          <a:xfrm>
            <a:off x="9266903" y="3794300"/>
            <a:ext cx="192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EDA</a:t>
            </a:r>
            <a:endParaRPr lang="en-GB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341FC75D-1727-D02D-874C-816504BF9386}"/>
              </a:ext>
            </a:extLst>
          </p:cNvPr>
          <p:cNvSpPr/>
          <p:nvPr/>
        </p:nvSpPr>
        <p:spPr>
          <a:xfrm>
            <a:off x="8790036" y="5180992"/>
            <a:ext cx="201562" cy="532180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F6D5A1BB-F8AF-06D8-23BE-2AF053E80F0E}"/>
              </a:ext>
            </a:extLst>
          </p:cNvPr>
          <p:cNvSpPr/>
          <p:nvPr/>
        </p:nvSpPr>
        <p:spPr>
          <a:xfrm>
            <a:off x="8748250" y="3571223"/>
            <a:ext cx="201562" cy="1021558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9D3CDA-A1CC-BEAB-510C-72AB2ED8F556}"/>
              </a:ext>
            </a:extLst>
          </p:cNvPr>
          <p:cNvSpPr txBox="1"/>
          <p:nvPr/>
        </p:nvSpPr>
        <p:spPr>
          <a:xfrm>
            <a:off x="9266903" y="4675535"/>
            <a:ext cx="192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CDA</a:t>
            </a:r>
            <a:endParaRPr lang="en-GB" dirty="0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82567933-202F-203E-28E7-FF8D0CB4EEEE}"/>
              </a:ext>
            </a:extLst>
          </p:cNvPr>
          <p:cNvSpPr/>
          <p:nvPr/>
        </p:nvSpPr>
        <p:spPr>
          <a:xfrm>
            <a:off x="8794954" y="4768767"/>
            <a:ext cx="54077" cy="300491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6CA4C9-3971-D80C-4561-5D35F8EBD31E}"/>
              </a:ext>
            </a:extLst>
          </p:cNvPr>
          <p:cNvSpPr txBox="1"/>
          <p:nvPr/>
        </p:nvSpPr>
        <p:spPr>
          <a:xfrm>
            <a:off x="9266903" y="5254724"/>
            <a:ext cx="1915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Model results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899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2239D2-A05D-4A1C-9F06-FBA7FC730E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A655E-9A65-31D8-86B5-5E5E7A476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538956"/>
            <a:ext cx="8985250" cy="1118394"/>
          </a:xfrm>
        </p:spPr>
        <p:txBody>
          <a:bodyPr anchor="t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  <a:endParaRPr lang="en-US" sz="4000" dirty="0"/>
          </a:p>
        </p:txBody>
      </p:sp>
      <p:pic>
        <p:nvPicPr>
          <p:cNvPr id="7" name="Graphic 6" descr="Bar chart outline">
            <a:extLst>
              <a:ext uri="{FF2B5EF4-FFF2-40B4-BE49-F238E27FC236}">
                <a16:creationId xmlns:a16="http://schemas.microsoft.com/office/drawing/2014/main" id="{9228D87E-088B-4DEA-CF11-B819241C1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4900" y="538956"/>
            <a:ext cx="749300" cy="7493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2157D-C684-1011-A37E-C0EFA36C4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139" y="1817379"/>
            <a:ext cx="5555226" cy="43366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Conversion, Checking for Duplicates, Feature Removal, Missing Value Imputation</a:t>
            </a:r>
          </a:p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Analysis:</a:t>
            </a:r>
          </a:p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Outlier Detection</a:t>
            </a:r>
          </a:p>
          <a:p>
            <a:pPr marL="0" indent="0">
              <a:buNone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Imbalance </a:t>
            </a:r>
            <a:endParaRPr lang="en-GB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E7878DD-DE44-5944-A3C5-A4F65B0BE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476" y="1513626"/>
            <a:ext cx="5696898" cy="440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3F41EAE-86D8-0F95-1EF0-C7B421D6A697}"/>
              </a:ext>
            </a:extLst>
          </p:cNvPr>
          <p:cNvCxnSpPr/>
          <p:nvPr/>
        </p:nvCxnSpPr>
        <p:spPr>
          <a:xfrm>
            <a:off x="2389240" y="3320204"/>
            <a:ext cx="639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CB3D9CE-B874-8D42-1DB6-0FC2B1CE9FC4}"/>
              </a:ext>
            </a:extLst>
          </p:cNvPr>
          <p:cNvSpPr txBox="1"/>
          <p:nvPr/>
        </p:nvSpPr>
        <p:spPr>
          <a:xfrm>
            <a:off x="3169984" y="3116176"/>
            <a:ext cx="2526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Min-Max </a:t>
            </a:r>
            <a:r>
              <a:rPr lang="en-GB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normalisation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FC8AA6-D06B-4E8F-4026-7654892FAC00}"/>
              </a:ext>
            </a:extLst>
          </p:cNvPr>
          <p:cNvCxnSpPr/>
          <p:nvPr/>
        </p:nvCxnSpPr>
        <p:spPr>
          <a:xfrm>
            <a:off x="2389240" y="4016168"/>
            <a:ext cx="639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16DF22B-1EDD-AC64-2229-581903296303}"/>
              </a:ext>
            </a:extLst>
          </p:cNvPr>
          <p:cNvSpPr txBox="1"/>
          <p:nvPr/>
        </p:nvSpPr>
        <p:spPr>
          <a:xfrm>
            <a:off x="3169985" y="3676006"/>
            <a:ext cx="22909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Stratified Undersampling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65:35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class weights</a:t>
            </a:r>
            <a:endParaRPr lang="en-GB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F79A6D-A3E5-7B1D-2432-16C97BDB232C}"/>
              </a:ext>
            </a:extLst>
          </p:cNvPr>
          <p:cNvSpPr txBox="1"/>
          <p:nvPr/>
        </p:nvSpPr>
        <p:spPr>
          <a:xfrm>
            <a:off x="565726" y="4839298"/>
            <a:ext cx="217747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Test Split </a:t>
            </a:r>
            <a:endParaRPr lang="en-GB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07046A6-4145-4703-25E2-B0FF55DFE15A}"/>
              </a:ext>
            </a:extLst>
          </p:cNvPr>
          <p:cNvCxnSpPr/>
          <p:nvPr/>
        </p:nvCxnSpPr>
        <p:spPr>
          <a:xfrm>
            <a:off x="2389240" y="5009785"/>
            <a:ext cx="639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B2FCCCD-7C3B-930B-2625-A80ADBB09186}"/>
              </a:ext>
            </a:extLst>
          </p:cNvPr>
          <p:cNvSpPr txBox="1"/>
          <p:nvPr/>
        </p:nvSpPr>
        <p:spPr>
          <a:xfrm>
            <a:off x="3218752" y="4884772"/>
            <a:ext cx="229091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75 : 25</a:t>
            </a:r>
            <a:endParaRPr lang="en-GB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152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866</TotalTime>
  <Words>646</Words>
  <Application>Microsoft Office PowerPoint</Application>
  <PresentationFormat>Widescreen</PresentationFormat>
  <Paragraphs>87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Helvetica Neue</vt:lpstr>
      <vt:lpstr>System Font Regular</vt:lpstr>
      <vt:lpstr>Times New Roman</vt:lpstr>
      <vt:lpstr>Office Theme</vt:lpstr>
      <vt:lpstr>PowerPoint Presentation</vt:lpstr>
      <vt:lpstr>TABLE OF CONTENTS </vt:lpstr>
      <vt:lpstr>PowerPoint Presentation</vt:lpstr>
      <vt:lpstr>Overview </vt:lpstr>
      <vt:lpstr>PowerPoint Presentation</vt:lpstr>
      <vt:lpstr>Overview </vt:lpstr>
      <vt:lpstr>PowerPoint Presentation</vt:lpstr>
      <vt:lpstr>Overview </vt:lpstr>
      <vt:lpstr>Data Preprocessing</vt:lpstr>
      <vt:lpstr>Model and Evaluation </vt:lpstr>
      <vt:lpstr>PowerPoint Presentation</vt:lpstr>
      <vt:lpstr>PowerPoint Presentation</vt:lpstr>
      <vt:lpstr>2.    How were the conditions in that month and regions relative to others ?</vt:lpstr>
      <vt:lpstr>3. How do different environment conditions change when there is fire?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Meghana Lakkapragada (student)</dc:creator>
  <cp:lastModifiedBy>Rajat Choudhary</cp:lastModifiedBy>
  <cp:revision>70</cp:revision>
  <dcterms:created xsi:type="dcterms:W3CDTF">2023-03-16T16:24:44Z</dcterms:created>
  <dcterms:modified xsi:type="dcterms:W3CDTF">2023-10-19T12:19:32Z</dcterms:modified>
</cp:coreProperties>
</file>

<file path=docProps/thumbnail.jpeg>
</file>